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7" r:id="rId4"/>
  </p:sldMasterIdLst>
  <p:notesMasterIdLst>
    <p:notesMasterId r:id="rId9"/>
  </p:notesMasterIdLst>
  <p:handoutMasterIdLst>
    <p:handoutMasterId r:id="rId10"/>
  </p:handoutMasterIdLst>
  <p:sldIdLst>
    <p:sldId id="409" r:id="rId5"/>
    <p:sldId id="306" r:id="rId6"/>
    <p:sldId id="411" r:id="rId7"/>
    <p:sldId id="416" r:id="rId8"/>
  </p:sldIdLst>
  <p:sldSz cx="12188825" cy="6858000"/>
  <p:notesSz cx="7023100" cy="93091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0">
          <p15:clr>
            <a:srgbClr val="A4A3A4"/>
          </p15:clr>
        </p15:guide>
        <p15:guide id="2" orient="horz" pos="4230">
          <p15:clr>
            <a:srgbClr val="A4A3A4"/>
          </p15:clr>
        </p15:guide>
        <p15:guide id="3" orient="horz" pos="716">
          <p15:clr>
            <a:srgbClr val="A4A3A4"/>
          </p15:clr>
        </p15:guide>
        <p15:guide id="4" orient="horz" pos="1085">
          <p15:clr>
            <a:srgbClr val="A4A3A4"/>
          </p15:clr>
        </p15:guide>
        <p15:guide id="5" orient="horz" pos="4275">
          <p15:clr>
            <a:srgbClr val="A4A3A4"/>
          </p15:clr>
        </p15:guide>
        <p15:guide id="6" pos="333">
          <p15:clr>
            <a:srgbClr val="A4A3A4"/>
          </p15:clr>
        </p15:guide>
        <p15:guide id="7" pos="7351">
          <p15:clr>
            <a:srgbClr val="A4A3A4"/>
          </p15:clr>
        </p15:guide>
        <p15:guide id="8" pos="141">
          <p15:clr>
            <a:srgbClr val="A4A3A4"/>
          </p15:clr>
        </p15:guide>
        <p15:guide id="9" pos="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5C4"/>
    <a:srgbClr val="0390E7"/>
    <a:srgbClr val="147EC2"/>
    <a:srgbClr val="66ACD8"/>
    <a:srgbClr val="0082DA"/>
    <a:srgbClr val="9FC0E1"/>
    <a:srgbClr val="518CC9"/>
    <a:srgbClr val="0063A7"/>
    <a:srgbClr val="000000"/>
    <a:srgbClr val="007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0377" autoAdjust="0"/>
  </p:normalViewPr>
  <p:slideViewPr>
    <p:cSldViewPr snapToGrid="0" snapToObjects="1" showGuides="1">
      <p:cViewPr varScale="1">
        <p:scale>
          <a:sx n="74" d="100"/>
          <a:sy n="74" d="100"/>
        </p:scale>
        <p:origin x="960" y="77"/>
      </p:cViewPr>
      <p:guideLst>
        <p:guide orient="horz" pos="510"/>
        <p:guide orient="horz" pos="4230"/>
        <p:guide orient="horz" pos="716"/>
        <p:guide orient="horz" pos="1085"/>
        <p:guide orient="horz" pos="4275"/>
        <p:guide pos="333"/>
        <p:guide pos="7351"/>
        <p:guide pos="141"/>
        <p:guide pos="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4280" y="216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8311487"/>
            <a:ext cx="7023100" cy="986923"/>
          </a:xfrm>
          <a:custGeom>
            <a:avLst/>
            <a:gdLst>
              <a:gd name="connsiteX0" fmla="*/ 10220822 w 10220822"/>
              <a:gd name="connsiteY0" fmla="*/ 0 h 1362194"/>
              <a:gd name="connsiteX1" fmla="*/ 10220822 w 10220822"/>
              <a:gd name="connsiteY1" fmla="*/ 1362194 h 1362194"/>
              <a:gd name="connsiteX2" fmla="*/ 0 w 10220822"/>
              <a:gd name="connsiteY2" fmla="*/ 1362194 h 13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20822" h="1362194">
                <a:moveTo>
                  <a:pt x="10220822" y="0"/>
                </a:moveTo>
                <a:lnTo>
                  <a:pt x="10220822" y="1362194"/>
                </a:lnTo>
                <a:lnTo>
                  <a:pt x="0" y="1362194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30000">
                <a:srgbClr val="147EC2"/>
              </a:gs>
              <a:gs pos="100000">
                <a:srgbClr val="66ACD8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0" y="885011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ctr"/>
          <a:lstStyle>
            <a:lvl1pPr algn="r">
              <a:defRPr sz="1200"/>
            </a:lvl1pPr>
          </a:lstStyle>
          <a:p>
            <a:pPr algn="l"/>
            <a:fld id="{BBC83403-A46B-1E47-8326-7356D40B5C29}" type="datetimeFigureOut">
              <a:rPr lang="en-US" sz="1000">
                <a:latin typeface="Calibri" panose="020F0502020204030204" pitchFamily="34" charset="0"/>
                <a:cs typeface="Arial" panose="020B0604020202020204" pitchFamily="34" charset="0"/>
              </a:rPr>
              <a:pPr algn="l"/>
              <a:t>11/18/2024</a:t>
            </a:fld>
            <a:endParaRPr lang="en-US" sz="1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474259" y="8850110"/>
            <a:ext cx="547216" cy="465455"/>
          </a:xfrm>
          <a:prstGeom prst="rect">
            <a:avLst/>
          </a:prstGeom>
        </p:spPr>
        <p:txBody>
          <a:bodyPr vert="horz" lIns="93324" tIns="46662" rIns="93324" bIns="46662" rtlCol="0" anchor="ctr"/>
          <a:lstStyle>
            <a:lvl1pPr algn="r">
              <a:defRPr sz="1200"/>
            </a:lvl1pPr>
          </a:lstStyle>
          <a:p>
            <a:fld id="{29AB3EC6-FA96-1C46-91E9-729685CB0A5E}" type="slidenum">
              <a:rPr lang="en-US" sz="100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7205" y="8754574"/>
            <a:ext cx="1416994" cy="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16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7745" y="151198"/>
            <a:ext cx="3322638" cy="187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7745" y="2190931"/>
            <a:ext cx="6367611" cy="627517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461251" y="8842029"/>
            <a:ext cx="560223" cy="465455"/>
          </a:xfrm>
          <a:prstGeom prst="rect">
            <a:avLst/>
          </a:prstGeom>
        </p:spPr>
        <p:txBody>
          <a:bodyPr vert="horz" lIns="93324" tIns="46662" rIns="93324" bIns="46662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5742524-B4E0-48CC-A130-9440D65D0EAF}" type="slidenum">
              <a:rPr lang="en-US" smtClean="0">
                <a:latin typeface="Calibri" panose="020F0502020204030204" pitchFamily="34" charset="0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0" y="8906308"/>
            <a:ext cx="842772" cy="336897"/>
          </a:xfrm>
          <a:prstGeom prst="rect">
            <a:avLst/>
          </a:prstGeom>
        </p:spPr>
        <p:txBody>
          <a:bodyPr vert="horz" lIns="93324" tIns="46662" rIns="93324" bIns="46662" rtlCol="0" anchor="ctr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606CD7-3C0F-4F08-8F4B-D4704564BD7E}" type="datetimeFigureOut">
              <a:rPr lang="en-US" smtClean="0">
                <a:latin typeface="Calibri" panose="020F0502020204030204" pitchFamily="34" charset="0"/>
              </a:rPr>
              <a:pPr/>
              <a:t>11/18/2024</a:t>
            </a:fld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824" y="8954629"/>
            <a:ext cx="882654" cy="24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5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00000"/>
      </a:lnSpc>
      <a:spcBef>
        <a:spcPts val="0"/>
      </a:spcBef>
      <a:defRPr sz="14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177800" indent="-177800" algn="l" defTabSz="914400" rtl="0" eaLnBrk="1" latinLnBrk="0" hangingPunct="1">
      <a:lnSpc>
        <a:spcPct val="100000"/>
      </a:lnSpc>
      <a:spcBef>
        <a:spcPts val="0"/>
      </a:spcBef>
      <a:buFont typeface="Arial" panose="020B0604020202020204" pitchFamily="34" charset="0"/>
      <a:buChar char="•"/>
      <a:defRPr sz="14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403225" indent="-169863" algn="l" defTabSz="914400" rtl="0" eaLnBrk="1" latinLnBrk="0" hangingPunct="1">
      <a:lnSpc>
        <a:spcPct val="100000"/>
      </a:lnSpc>
      <a:spcBef>
        <a:spcPts val="0"/>
      </a:spcBef>
      <a:buFont typeface="Calibri" panose="020F0502020204030204" pitchFamily="34" charset="0"/>
      <a:buChar char="̶"/>
      <a:defRPr sz="14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914400" indent="-177800" algn="l" defTabSz="914400" rtl="0" eaLnBrk="1" latinLnBrk="0" hangingPunct="1">
      <a:lnSpc>
        <a:spcPct val="100000"/>
      </a:lnSpc>
      <a:spcBef>
        <a:spcPts val="0"/>
      </a:spcBef>
      <a:buFont typeface="Arial" panose="020B0604020202020204" pitchFamily="34" charset="0"/>
      <a:buChar char="•"/>
      <a:defRPr sz="14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defTabSz="914400" rtl="0" eaLnBrk="1" latinLnBrk="0" hangingPunct="1">
      <a:lnSpc>
        <a:spcPct val="100000"/>
      </a:lnSpc>
      <a:spcBef>
        <a:spcPts val="300"/>
      </a:spcBef>
      <a:defRPr sz="14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7025" y="150813"/>
            <a:ext cx="3322638" cy="187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58FF04-7FD9-A842-AC60-58219DD86D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levance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levance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1977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7025" y="150813"/>
            <a:ext cx="3322638" cy="187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58FF04-7FD9-A842-AC60-58219DD86D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levance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levance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349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5A479-A2CC-EE73-1809-14FA07630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0138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20785959-5330-1348-AA72-B8F3DECC25C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081" y="1691640"/>
            <a:ext cx="2640522" cy="4315460"/>
          </a:xfrm>
        </p:spPr>
        <p:txBody>
          <a:bodyPr rIns="182880"/>
          <a:lstStyle>
            <a:lvl1pPr>
              <a:spcBef>
                <a:spcPts val="1600"/>
              </a:spcBef>
              <a:defRPr sz="1600"/>
            </a:lvl1pPr>
            <a:lvl2pPr>
              <a:spcBef>
                <a:spcPts val="1600"/>
              </a:spcBef>
              <a:defRPr sz="1600"/>
            </a:lvl2pPr>
            <a:lvl3pPr>
              <a:spcBef>
                <a:spcPts val="1600"/>
              </a:spcBef>
              <a:defRPr sz="1600"/>
            </a:lvl3pPr>
            <a:lvl4pPr>
              <a:spcBef>
                <a:spcPts val="1600"/>
              </a:spcBef>
              <a:defRPr sz="1600"/>
            </a:lvl4pPr>
            <a:lvl5pPr>
              <a:spcBef>
                <a:spcPts val="1600"/>
              </a:spcBef>
              <a:defRPr sz="1600"/>
            </a:lvl5pPr>
            <a:lvl6pPr marL="515783" indent="0">
              <a:buNone/>
              <a:defRPr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7188244C-41BD-864A-9886-D0B110665EC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44382" y="1691640"/>
            <a:ext cx="2640522" cy="4315460"/>
          </a:xfrm>
        </p:spPr>
        <p:txBody>
          <a:bodyPr rIns="182880"/>
          <a:lstStyle>
            <a:lvl1pPr>
              <a:spcBef>
                <a:spcPts val="1600"/>
              </a:spcBef>
              <a:defRPr sz="1600"/>
            </a:lvl1pPr>
            <a:lvl2pPr>
              <a:spcBef>
                <a:spcPts val="1600"/>
              </a:spcBef>
              <a:defRPr sz="1600"/>
            </a:lvl2pPr>
            <a:lvl3pPr>
              <a:spcBef>
                <a:spcPts val="1600"/>
              </a:spcBef>
              <a:defRPr sz="1600"/>
            </a:lvl3pPr>
            <a:lvl4pPr>
              <a:spcBef>
                <a:spcPts val="1600"/>
              </a:spcBef>
              <a:defRPr sz="1600"/>
            </a:lvl4pPr>
            <a:lvl5pPr>
              <a:spcBef>
                <a:spcPts val="1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CCCC4E59-C5A8-1945-B302-493C36B76C8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21769" y="1691640"/>
            <a:ext cx="2640522" cy="4315460"/>
          </a:xfrm>
        </p:spPr>
        <p:txBody>
          <a:bodyPr rIns="182880"/>
          <a:lstStyle>
            <a:lvl1pPr>
              <a:spcBef>
                <a:spcPts val="1600"/>
              </a:spcBef>
              <a:defRPr sz="1600"/>
            </a:lvl1pPr>
            <a:lvl2pPr>
              <a:spcBef>
                <a:spcPts val="1600"/>
              </a:spcBef>
              <a:defRPr sz="1600"/>
            </a:lvl2pPr>
            <a:lvl3pPr>
              <a:spcBef>
                <a:spcPts val="1600"/>
              </a:spcBef>
              <a:defRPr sz="1600"/>
            </a:lvl3pPr>
            <a:lvl4pPr>
              <a:spcBef>
                <a:spcPts val="1600"/>
              </a:spcBef>
              <a:defRPr sz="1600"/>
            </a:lvl4pPr>
            <a:lvl5pPr>
              <a:spcBef>
                <a:spcPts val="1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2E9B3DAB-77D8-CB47-BBFD-E571548F8FA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090832" y="1691640"/>
            <a:ext cx="2640912" cy="4315460"/>
          </a:xfrm>
        </p:spPr>
        <p:txBody>
          <a:bodyPr rIns="182880"/>
          <a:lstStyle>
            <a:lvl1pPr>
              <a:spcBef>
                <a:spcPts val="1600"/>
              </a:spcBef>
              <a:defRPr sz="1600"/>
            </a:lvl1pPr>
            <a:lvl2pPr>
              <a:spcBef>
                <a:spcPts val="1600"/>
              </a:spcBef>
              <a:defRPr sz="1600"/>
            </a:lvl2pPr>
            <a:lvl3pPr>
              <a:spcBef>
                <a:spcPts val="1600"/>
              </a:spcBef>
              <a:defRPr sz="1600"/>
            </a:lvl3pPr>
            <a:lvl4pPr>
              <a:spcBef>
                <a:spcPts val="1600"/>
              </a:spcBef>
              <a:defRPr sz="1600"/>
            </a:lvl4pPr>
            <a:lvl5pPr>
              <a:spcBef>
                <a:spcPts val="1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25EA94-69B0-84B5-F56B-DAB02C4D1E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9776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5CB2052-3245-174F-AC3A-24DE254967CC}"/>
              </a:ext>
            </a:extLst>
          </p:cNvPr>
          <p:cNvSpPr/>
          <p:nvPr/>
        </p:nvSpPr>
        <p:spPr>
          <a:xfrm>
            <a:off x="0" y="0"/>
            <a:ext cx="12188825" cy="12070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799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E4186CE-9B9E-5841-BFD2-4B0A423A8D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1CE56C1-B93C-D94A-8192-1CB3B0A8CE8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081" y="1691640"/>
            <a:ext cx="2640522" cy="4315460"/>
          </a:xfrm>
        </p:spPr>
        <p:txBody>
          <a:bodyPr/>
          <a:lstStyle>
            <a:lvl1pPr>
              <a:spcBef>
                <a:spcPts val="1600"/>
              </a:spcBef>
              <a:defRPr sz="1600"/>
            </a:lvl1pPr>
            <a:lvl2pPr>
              <a:spcBef>
                <a:spcPts val="1600"/>
              </a:spcBef>
              <a:defRPr sz="1600"/>
            </a:lvl2pPr>
            <a:lvl3pPr>
              <a:spcBef>
                <a:spcPts val="1600"/>
              </a:spcBef>
              <a:defRPr sz="1600"/>
            </a:lvl3pPr>
            <a:lvl4pPr>
              <a:spcBef>
                <a:spcPts val="1600"/>
              </a:spcBef>
              <a:defRPr sz="1600"/>
            </a:lvl4pPr>
            <a:lvl5pPr>
              <a:spcBef>
                <a:spcPts val="1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F7638F24-71DD-4146-A915-B0D515A409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44382" y="1691640"/>
            <a:ext cx="2640522" cy="4315460"/>
          </a:xfrm>
        </p:spPr>
        <p:txBody>
          <a:bodyPr/>
          <a:lstStyle>
            <a:lvl1pPr>
              <a:spcBef>
                <a:spcPts val="1600"/>
              </a:spcBef>
              <a:defRPr sz="1600"/>
            </a:lvl1pPr>
            <a:lvl2pPr>
              <a:spcBef>
                <a:spcPts val="1600"/>
              </a:spcBef>
              <a:defRPr sz="1600"/>
            </a:lvl2pPr>
            <a:lvl3pPr>
              <a:spcBef>
                <a:spcPts val="1600"/>
              </a:spcBef>
              <a:defRPr sz="1600"/>
            </a:lvl3pPr>
            <a:lvl4pPr>
              <a:spcBef>
                <a:spcPts val="1600"/>
              </a:spcBef>
              <a:defRPr sz="1600"/>
            </a:lvl4pPr>
            <a:lvl5pPr>
              <a:spcBef>
                <a:spcPts val="1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5A48B911-B828-7D44-8E9E-7D9E85352FF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21769" y="1691640"/>
            <a:ext cx="2640522" cy="4315460"/>
          </a:xfrm>
        </p:spPr>
        <p:txBody>
          <a:bodyPr/>
          <a:lstStyle>
            <a:lvl1pPr>
              <a:spcBef>
                <a:spcPts val="1600"/>
              </a:spcBef>
              <a:defRPr sz="1600"/>
            </a:lvl1pPr>
            <a:lvl2pPr>
              <a:spcBef>
                <a:spcPts val="1600"/>
              </a:spcBef>
              <a:defRPr sz="1600"/>
            </a:lvl2pPr>
            <a:lvl3pPr>
              <a:spcBef>
                <a:spcPts val="1600"/>
              </a:spcBef>
              <a:defRPr sz="1600"/>
            </a:lvl3pPr>
            <a:lvl4pPr>
              <a:spcBef>
                <a:spcPts val="1600"/>
              </a:spcBef>
              <a:defRPr sz="1600"/>
            </a:lvl4pPr>
            <a:lvl5pPr>
              <a:spcBef>
                <a:spcPts val="1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967E14D1-92A5-B141-A9A2-66BA6C30693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090832" y="1691640"/>
            <a:ext cx="2640912" cy="4315460"/>
          </a:xfrm>
        </p:spPr>
        <p:txBody>
          <a:bodyPr/>
          <a:lstStyle>
            <a:lvl1pPr>
              <a:spcBef>
                <a:spcPts val="1600"/>
              </a:spcBef>
              <a:defRPr sz="1600"/>
            </a:lvl1pPr>
            <a:lvl2pPr>
              <a:spcBef>
                <a:spcPts val="1600"/>
              </a:spcBef>
              <a:defRPr sz="1600"/>
            </a:lvl2pPr>
            <a:lvl3pPr>
              <a:spcBef>
                <a:spcPts val="1600"/>
              </a:spcBef>
              <a:defRPr sz="1600"/>
            </a:lvl3pPr>
            <a:lvl4pPr>
              <a:spcBef>
                <a:spcPts val="1600"/>
              </a:spcBef>
              <a:defRPr sz="1600"/>
            </a:lvl4pPr>
            <a:lvl5pPr>
              <a:spcBef>
                <a:spcPts val="16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0850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E75330-0906-7041-819F-960237FD5F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2169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 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E75330-0906-7041-819F-960237FD5F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849FDE5-105E-BE4B-A853-CB71E61713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0846" y="2223071"/>
            <a:ext cx="1488326" cy="983745"/>
          </a:xfrm>
        </p:spPr>
        <p:txBody>
          <a:bodyPr rIns="0"/>
          <a:lstStyle>
            <a:lvl1pPr>
              <a:defRPr sz="5998" b="0" i="0">
                <a:solidFill>
                  <a:schemeClr val="accent1"/>
                </a:solidFill>
                <a:latin typeface="+mj-lt" pitchFamily="2" charset="0"/>
              </a:defRPr>
            </a:lvl1pPr>
          </a:lstStyle>
          <a:p>
            <a:pPr lvl="0"/>
            <a:r>
              <a:rPr lang="en-US"/>
              <a:t>XX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F206106F-2A33-A745-A741-D61DB0867B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28839" y="2223071"/>
            <a:ext cx="1528951" cy="983745"/>
          </a:xfrm>
        </p:spPr>
        <p:txBody>
          <a:bodyPr rIns="0"/>
          <a:lstStyle>
            <a:lvl1pPr>
              <a:defRPr sz="5998" b="0" i="0">
                <a:solidFill>
                  <a:schemeClr val="accent1"/>
                </a:solidFill>
                <a:latin typeface="+mj-lt" pitchFamily="2" charset="0"/>
              </a:defRPr>
            </a:lvl1pPr>
          </a:lstStyle>
          <a:p>
            <a:pPr lvl="0"/>
            <a:r>
              <a:rPr lang="en-US"/>
              <a:t>XX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A8E7582B-02F1-674F-A5A3-E9BC144DBB5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0845" y="4343523"/>
            <a:ext cx="1528951" cy="983745"/>
          </a:xfrm>
        </p:spPr>
        <p:txBody>
          <a:bodyPr rIns="0"/>
          <a:lstStyle>
            <a:lvl1pPr>
              <a:defRPr sz="5998" b="0" i="0">
                <a:solidFill>
                  <a:schemeClr val="accent1"/>
                </a:solidFill>
                <a:latin typeface="+mj-lt" pitchFamily="2" charset="0"/>
              </a:defRPr>
            </a:lvl1pPr>
          </a:lstStyle>
          <a:p>
            <a:pPr lvl="0"/>
            <a:r>
              <a:rPr lang="en-US"/>
              <a:t>XX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5BDF288F-53B9-154C-9319-69499F536D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28839" y="4343523"/>
            <a:ext cx="1528951" cy="983745"/>
          </a:xfrm>
        </p:spPr>
        <p:txBody>
          <a:bodyPr rIns="0"/>
          <a:lstStyle>
            <a:lvl1pPr>
              <a:defRPr sz="5998" b="0" i="0">
                <a:solidFill>
                  <a:schemeClr val="accent1"/>
                </a:solidFill>
                <a:latin typeface="+mj-lt" pitchFamily="2" charset="0"/>
              </a:defRPr>
            </a:lvl1pPr>
          </a:lstStyle>
          <a:p>
            <a:pPr lvl="0"/>
            <a:r>
              <a:rPr lang="en-US"/>
              <a:t>XX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AF18322-8B69-3541-84FE-64063D8B61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99171" y="2317355"/>
            <a:ext cx="3272279" cy="833490"/>
          </a:xfrm>
        </p:spPr>
        <p:txBody>
          <a:bodyPr rIns="0"/>
          <a:lstStyle>
            <a:lvl1pPr>
              <a:spcBef>
                <a:spcPts val="0"/>
              </a:spcBef>
              <a:defRPr sz="14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400"/>
            </a:lvl3pPr>
            <a:lvl4pPr>
              <a:spcBef>
                <a:spcPts val="0"/>
              </a:spcBef>
              <a:defRPr sz="1400"/>
            </a:lvl4pPr>
            <a:lvl5pPr>
              <a:spcBef>
                <a:spcPts val="0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57A54F8C-EE30-B641-981C-F412969961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56990" y="2307195"/>
            <a:ext cx="3272279" cy="833490"/>
          </a:xfrm>
        </p:spPr>
        <p:txBody>
          <a:bodyPr rIns="0"/>
          <a:lstStyle>
            <a:lvl1pPr>
              <a:spcBef>
                <a:spcPts val="0"/>
              </a:spcBef>
              <a:defRPr sz="14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400"/>
            </a:lvl3pPr>
            <a:lvl4pPr>
              <a:spcBef>
                <a:spcPts val="0"/>
              </a:spcBef>
              <a:defRPr sz="1400"/>
            </a:lvl4pPr>
            <a:lvl5pPr>
              <a:spcBef>
                <a:spcPts val="0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E20B307F-7584-6E44-A9BF-B92167B86D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351437" y="4413901"/>
            <a:ext cx="3272279" cy="833490"/>
          </a:xfrm>
        </p:spPr>
        <p:txBody>
          <a:bodyPr rIns="0"/>
          <a:lstStyle>
            <a:lvl1pPr>
              <a:spcBef>
                <a:spcPts val="0"/>
              </a:spcBef>
              <a:defRPr sz="14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400"/>
            </a:lvl3pPr>
            <a:lvl4pPr>
              <a:spcBef>
                <a:spcPts val="0"/>
              </a:spcBef>
              <a:defRPr sz="1400"/>
            </a:lvl4pPr>
            <a:lvl5pPr>
              <a:spcBef>
                <a:spcPts val="0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243BEEFB-1A86-4945-8F20-66E3C9ADFB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56659" y="4413901"/>
            <a:ext cx="3272279" cy="833490"/>
          </a:xfrm>
        </p:spPr>
        <p:txBody>
          <a:bodyPr rIns="0"/>
          <a:lstStyle>
            <a:lvl1pPr>
              <a:spcBef>
                <a:spcPts val="0"/>
              </a:spcBef>
              <a:defRPr sz="1400"/>
            </a:lvl1pPr>
            <a:lvl2pPr>
              <a:spcBef>
                <a:spcPts val="0"/>
              </a:spcBef>
              <a:defRPr sz="1400"/>
            </a:lvl2pPr>
            <a:lvl3pPr>
              <a:spcBef>
                <a:spcPts val="0"/>
              </a:spcBef>
              <a:defRPr sz="1400"/>
            </a:lvl3pPr>
            <a:lvl4pPr>
              <a:spcBef>
                <a:spcPts val="0"/>
              </a:spcBef>
              <a:defRPr sz="1400"/>
            </a:lvl4pPr>
            <a:lvl5pPr>
              <a:spcBef>
                <a:spcPts val="0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01586-C323-3C10-2869-84273E1E51F4}"/>
              </a:ext>
            </a:extLst>
          </p:cNvPr>
          <p:cNvCxnSpPr>
            <a:cxnSpLocks/>
          </p:cNvCxnSpPr>
          <p:nvPr/>
        </p:nvCxnSpPr>
        <p:spPr>
          <a:xfrm>
            <a:off x="6124608" y="1677411"/>
            <a:ext cx="0" cy="18711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64725B1-E8C0-569D-4348-B8D2BD93E706}"/>
              </a:ext>
            </a:extLst>
          </p:cNvPr>
          <p:cNvCxnSpPr>
            <a:cxnSpLocks/>
          </p:cNvCxnSpPr>
          <p:nvPr/>
        </p:nvCxnSpPr>
        <p:spPr>
          <a:xfrm>
            <a:off x="6124608" y="4014885"/>
            <a:ext cx="0" cy="18711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86A2C62-5D88-C3DE-4315-E65A4B935E80}"/>
              </a:ext>
            </a:extLst>
          </p:cNvPr>
          <p:cNvCxnSpPr/>
          <p:nvPr/>
        </p:nvCxnSpPr>
        <p:spPr>
          <a:xfrm flipH="1">
            <a:off x="483744" y="3781741"/>
            <a:ext cx="54577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CC2A1FA-D053-73D2-E592-CF302142BFC1}"/>
              </a:ext>
            </a:extLst>
          </p:cNvPr>
          <p:cNvCxnSpPr/>
          <p:nvPr/>
        </p:nvCxnSpPr>
        <p:spPr>
          <a:xfrm flipH="1">
            <a:off x="6307744" y="3781741"/>
            <a:ext cx="54577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188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E75330-0906-7041-819F-960237FD5F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875F6157-AD74-F941-B422-39879433209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83171" y="1737622"/>
            <a:ext cx="2327381" cy="4269479"/>
          </a:xfrm>
          <a:solidFill>
            <a:schemeClr val="bg2"/>
          </a:solidFill>
        </p:spPr>
        <p:txBody>
          <a:bodyPr/>
          <a:lstStyle>
            <a:lvl1pPr>
              <a:defRPr sz="100" b="0" i="0">
                <a:solidFill>
                  <a:schemeClr val="bg2">
                    <a:alpha val="0"/>
                  </a:schemeClr>
                </a:solidFill>
                <a:latin typeface="+mn-lt" pitchFamily="2" charset="77"/>
                <a:cs typeface="+mn-lt" pitchFamily="2" charset="0"/>
              </a:defRPr>
            </a:lvl1pPr>
            <a:lvl2pPr>
              <a:defRPr>
                <a:solidFill>
                  <a:schemeClr val="bg1">
                    <a:alpha val="0"/>
                  </a:schemeClr>
                </a:solidFill>
              </a:defRPr>
            </a:lvl2pPr>
            <a:lvl3pPr>
              <a:defRPr>
                <a:solidFill>
                  <a:schemeClr val="bg1">
                    <a:alpha val="0"/>
                  </a:schemeClr>
                </a:solidFill>
              </a:defRPr>
            </a:lvl3pPr>
            <a:lvl4pPr>
              <a:defRPr>
                <a:solidFill>
                  <a:schemeClr val="bg1">
                    <a:alpha val="0"/>
                  </a:schemeClr>
                </a:solidFill>
              </a:defRPr>
            </a:lvl4pPr>
            <a:lvl5pPr>
              <a:defRPr>
                <a:solidFill>
                  <a:schemeClr val="bg1">
                    <a:alpha val="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0B9D8E76-D2A2-5648-B2DB-A62CD2D6A61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042243" y="1737622"/>
            <a:ext cx="2327381" cy="4269479"/>
          </a:xfrm>
          <a:solidFill>
            <a:schemeClr val="bg2"/>
          </a:solidFill>
        </p:spPr>
        <p:txBody>
          <a:bodyPr/>
          <a:lstStyle>
            <a:lvl1pPr>
              <a:defRPr sz="100" b="0" i="0">
                <a:solidFill>
                  <a:schemeClr val="bg2">
                    <a:alpha val="0"/>
                  </a:schemeClr>
                </a:solidFill>
                <a:latin typeface="+mn-lt" pitchFamily="2" charset="77"/>
                <a:cs typeface="+mn-lt" pitchFamily="2" charset="0"/>
              </a:defRPr>
            </a:lvl1pPr>
            <a:lvl2pPr>
              <a:defRPr>
                <a:solidFill>
                  <a:schemeClr val="bg1">
                    <a:alpha val="0"/>
                  </a:schemeClr>
                </a:solidFill>
              </a:defRPr>
            </a:lvl2pPr>
            <a:lvl3pPr>
              <a:defRPr>
                <a:solidFill>
                  <a:schemeClr val="bg1">
                    <a:alpha val="0"/>
                  </a:schemeClr>
                </a:solidFill>
              </a:defRPr>
            </a:lvl3pPr>
            <a:lvl4pPr>
              <a:defRPr>
                <a:solidFill>
                  <a:schemeClr val="bg1">
                    <a:alpha val="0"/>
                  </a:schemeClr>
                </a:solidFill>
              </a:defRPr>
            </a:lvl4pPr>
            <a:lvl5pPr>
              <a:defRPr>
                <a:solidFill>
                  <a:schemeClr val="bg1">
                    <a:alpha val="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4">
            <a:extLst>
              <a:ext uri="{FF2B5EF4-FFF2-40B4-BE49-F238E27FC236}">
                <a16:creationId xmlns:a16="http://schemas.microsoft.com/office/drawing/2014/main" id="{20492DC6-9657-A84D-AA7B-58D54CBB7A2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401314" y="1737622"/>
            <a:ext cx="2327381" cy="4269479"/>
          </a:xfrm>
          <a:solidFill>
            <a:schemeClr val="bg2"/>
          </a:solidFill>
        </p:spPr>
        <p:txBody>
          <a:bodyPr/>
          <a:lstStyle>
            <a:lvl1pPr>
              <a:defRPr sz="100" b="0" i="0">
                <a:solidFill>
                  <a:schemeClr val="bg2">
                    <a:alpha val="0"/>
                  </a:schemeClr>
                </a:solidFill>
                <a:latin typeface="+mn-lt" pitchFamily="2" charset="77"/>
                <a:cs typeface="+mn-lt" pitchFamily="2" charset="0"/>
              </a:defRPr>
            </a:lvl1pPr>
            <a:lvl2pPr>
              <a:defRPr>
                <a:solidFill>
                  <a:schemeClr val="bg1">
                    <a:alpha val="0"/>
                  </a:schemeClr>
                </a:solidFill>
              </a:defRPr>
            </a:lvl2pPr>
            <a:lvl3pPr>
              <a:defRPr>
                <a:solidFill>
                  <a:schemeClr val="bg1">
                    <a:alpha val="0"/>
                  </a:schemeClr>
                </a:solidFill>
              </a:defRPr>
            </a:lvl3pPr>
            <a:lvl4pPr>
              <a:defRPr>
                <a:solidFill>
                  <a:schemeClr val="bg1">
                    <a:alpha val="0"/>
                  </a:schemeClr>
                </a:solidFill>
              </a:defRPr>
            </a:lvl4pPr>
            <a:lvl5pPr>
              <a:defRPr>
                <a:solidFill>
                  <a:schemeClr val="bg1">
                    <a:alpha val="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7C67F79F-A16B-8F48-A460-2D06F52DCC6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273831" y="2629502"/>
            <a:ext cx="1801900" cy="2976168"/>
          </a:xfrm>
        </p:spPr>
        <p:txBody>
          <a:bodyPr rIns="0"/>
          <a:lstStyle>
            <a:lvl1pPr>
              <a:defRPr sz="1400" b="0" i="0">
                <a:solidFill>
                  <a:schemeClr val="tx2"/>
                </a:solidFill>
                <a:latin typeface="+mn-lt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09F171-D2FC-724F-A2F1-83AC74A0C41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938509" y="2629502"/>
            <a:ext cx="1801900" cy="2976168"/>
          </a:xfrm>
        </p:spPr>
        <p:txBody>
          <a:bodyPr rIns="0"/>
          <a:lstStyle>
            <a:lvl1pPr>
              <a:defRPr sz="1400" b="0" i="0">
                <a:solidFill>
                  <a:schemeClr val="tx2"/>
                </a:solidFill>
                <a:latin typeface="+mn-lt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0886DACC-8B94-1049-99F5-38D402063D4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639767" y="2629502"/>
            <a:ext cx="1801900" cy="2976168"/>
          </a:xfrm>
        </p:spPr>
        <p:txBody>
          <a:bodyPr rIns="0"/>
          <a:lstStyle>
            <a:lvl1pPr>
              <a:defRPr sz="1400" b="0" i="0">
                <a:solidFill>
                  <a:schemeClr val="tx2"/>
                </a:solidFill>
                <a:latin typeface="+mn-lt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4">
            <a:extLst>
              <a:ext uri="{FF2B5EF4-FFF2-40B4-BE49-F238E27FC236}">
                <a16:creationId xmlns:a16="http://schemas.microsoft.com/office/drawing/2014/main" id="{7FDE759B-B6F2-3D4A-9BFA-89DFE26446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57081" y="1737622"/>
            <a:ext cx="4194399" cy="4269479"/>
          </a:xfrm>
          <a:solidFill>
            <a:schemeClr val="bg2"/>
          </a:solidFill>
        </p:spPr>
        <p:txBody>
          <a:bodyPr/>
          <a:lstStyle>
            <a:lvl1pPr>
              <a:defRPr sz="100" b="0" i="0">
                <a:solidFill>
                  <a:schemeClr val="bg2">
                    <a:alpha val="0"/>
                  </a:schemeClr>
                </a:solidFill>
                <a:latin typeface="+mn-lt" pitchFamily="2" charset="77"/>
                <a:cs typeface="+mn-lt" pitchFamily="2" charset="0"/>
              </a:defRPr>
            </a:lvl1pPr>
            <a:lvl2pPr>
              <a:defRPr>
                <a:solidFill>
                  <a:schemeClr val="bg1">
                    <a:alpha val="0"/>
                  </a:schemeClr>
                </a:solidFill>
              </a:defRPr>
            </a:lvl2pPr>
            <a:lvl3pPr>
              <a:defRPr>
                <a:solidFill>
                  <a:schemeClr val="bg1">
                    <a:alpha val="0"/>
                  </a:schemeClr>
                </a:solidFill>
              </a:defRPr>
            </a:lvl3pPr>
            <a:lvl4pPr>
              <a:defRPr>
                <a:solidFill>
                  <a:schemeClr val="bg1">
                    <a:alpha val="0"/>
                  </a:schemeClr>
                </a:solidFill>
              </a:defRPr>
            </a:lvl4pPr>
            <a:lvl5pPr>
              <a:defRPr>
                <a:solidFill>
                  <a:schemeClr val="bg1">
                    <a:alpha val="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3370B3-825E-D34B-8FDF-7533F97F3B0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5404" y="1948308"/>
            <a:ext cx="1651836" cy="268434"/>
          </a:xfrm>
        </p:spPr>
        <p:txBody>
          <a:bodyPr rIns="0"/>
          <a:lstStyle>
            <a:lvl1pPr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Subtitle text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5E27056C-29C0-2045-816E-9E902F2F596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907958" y="1948308"/>
            <a:ext cx="1651836" cy="268434"/>
          </a:xfrm>
        </p:spPr>
        <p:txBody>
          <a:bodyPr rIns="0"/>
          <a:lstStyle>
            <a:lvl1pPr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Subtitle text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50958210-96E8-1E49-B317-7E8680A7B0A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273830" y="1948308"/>
            <a:ext cx="1651836" cy="268434"/>
          </a:xfrm>
        </p:spPr>
        <p:txBody>
          <a:bodyPr rIns="0"/>
          <a:lstStyle>
            <a:lvl1pPr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Subtitle text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9EF4BB56-4511-4D4B-B1CE-7496C1BDBE6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639767" y="1948308"/>
            <a:ext cx="1651836" cy="268434"/>
          </a:xfrm>
        </p:spPr>
        <p:txBody>
          <a:bodyPr rIns="0"/>
          <a:lstStyle>
            <a:lvl1pPr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Subtitle text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AA5D0AF0-14B5-FB4C-9A3D-38570A77059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182672" y="2691503"/>
            <a:ext cx="2230355" cy="439148"/>
          </a:xfrm>
        </p:spPr>
        <p:txBody>
          <a:bodyPr rIns="0"/>
          <a:lstStyle>
            <a:lvl1pPr>
              <a:defRPr sz="1400" b="0" i="0">
                <a:solidFill>
                  <a:schemeClr val="tx2"/>
                </a:solidFill>
                <a:latin typeface="+mn-lt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CEDDFC23-987F-D649-AC0A-8278DC76612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182672" y="3548490"/>
            <a:ext cx="2230355" cy="439148"/>
          </a:xfrm>
        </p:spPr>
        <p:txBody>
          <a:bodyPr rIns="0"/>
          <a:lstStyle>
            <a:lvl1pPr>
              <a:defRPr sz="1400" b="0" i="0">
                <a:solidFill>
                  <a:schemeClr val="tx2"/>
                </a:solidFill>
                <a:latin typeface="+mn-lt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5F06E18E-6C35-ED44-B0A1-A45465982C8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182672" y="4405478"/>
            <a:ext cx="2230355" cy="439148"/>
          </a:xfrm>
        </p:spPr>
        <p:txBody>
          <a:bodyPr rIns="0"/>
          <a:lstStyle>
            <a:lvl1pPr>
              <a:defRPr sz="1400" b="0" i="0">
                <a:solidFill>
                  <a:schemeClr val="tx2"/>
                </a:solidFill>
                <a:latin typeface="+mn-lt" pitchFamily="2" charset="77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16">
            <a:extLst>
              <a:ext uri="{FF2B5EF4-FFF2-40B4-BE49-F238E27FC236}">
                <a16:creationId xmlns:a16="http://schemas.microsoft.com/office/drawing/2014/main" id="{466C3108-2271-4849-AC8B-AE3CAA394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5404" y="2653748"/>
            <a:ext cx="1395577" cy="561942"/>
          </a:xfrm>
        </p:spPr>
        <p:txBody>
          <a:bodyPr rIns="0" anchor="ctr" anchorCtr="0"/>
          <a:lstStyle>
            <a:lvl1pPr>
              <a:defRPr sz="5498" b="0" i="0">
                <a:solidFill>
                  <a:schemeClr val="accent1"/>
                </a:solidFill>
                <a:latin typeface="+mj-lt" pitchFamily="2" charset="0"/>
              </a:defRPr>
            </a:lvl1pPr>
          </a:lstStyle>
          <a:p>
            <a:pPr lvl="0"/>
            <a:r>
              <a:rPr lang="en-US"/>
              <a:t>XX</a:t>
            </a:r>
          </a:p>
        </p:txBody>
      </p:sp>
      <p:sp>
        <p:nvSpPr>
          <p:cNvPr id="49" name="Text Placeholder 16">
            <a:extLst>
              <a:ext uri="{FF2B5EF4-FFF2-40B4-BE49-F238E27FC236}">
                <a16:creationId xmlns:a16="http://schemas.microsoft.com/office/drawing/2014/main" id="{D5A9143D-7150-AC42-B40F-D5C4B2E4E85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5404" y="3513481"/>
            <a:ext cx="1395577" cy="561942"/>
          </a:xfrm>
        </p:spPr>
        <p:txBody>
          <a:bodyPr rIns="0" anchor="ctr" anchorCtr="0"/>
          <a:lstStyle>
            <a:lvl1pPr>
              <a:defRPr sz="5498" b="0" i="0">
                <a:solidFill>
                  <a:schemeClr val="accent1"/>
                </a:solidFill>
                <a:latin typeface="+mj-lt" pitchFamily="2" charset="0"/>
              </a:defRPr>
            </a:lvl1pPr>
          </a:lstStyle>
          <a:p>
            <a:pPr lvl="0"/>
            <a:r>
              <a:rPr lang="en-US"/>
              <a:t>XX</a:t>
            </a:r>
          </a:p>
        </p:txBody>
      </p:sp>
      <p:sp>
        <p:nvSpPr>
          <p:cNvPr id="50" name="Text Placeholder 16">
            <a:extLst>
              <a:ext uri="{FF2B5EF4-FFF2-40B4-BE49-F238E27FC236}">
                <a16:creationId xmlns:a16="http://schemas.microsoft.com/office/drawing/2014/main" id="{7DA7978D-E906-C942-B91D-81151851337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55404" y="4373214"/>
            <a:ext cx="1395577" cy="561942"/>
          </a:xfrm>
        </p:spPr>
        <p:txBody>
          <a:bodyPr rIns="0" anchor="ctr" anchorCtr="0"/>
          <a:lstStyle>
            <a:lvl1pPr>
              <a:defRPr sz="5498" b="0" i="0">
                <a:solidFill>
                  <a:schemeClr val="accent1"/>
                </a:solidFill>
                <a:latin typeface="+mj-lt" pitchFamily="2" charset="0"/>
              </a:defRPr>
            </a:lvl1pPr>
          </a:lstStyle>
          <a:p>
            <a:pPr lvl="0"/>
            <a:r>
              <a:rPr lang="en-US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292886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note">
            <a:extLst>
              <a:ext uri="{FF2B5EF4-FFF2-40B4-BE49-F238E27FC236}">
                <a16:creationId xmlns:a16="http://schemas.microsoft.com/office/drawing/2014/main" id="{6AFDAED0-90FB-85AE-E076-3FAEC3FAA4F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7080" y="6306217"/>
            <a:ext cx="10322413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D864AB1-FA21-E948-BBC5-87E7C74C69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080" y="1691640"/>
            <a:ext cx="2650435" cy="4315460"/>
          </a:xfrm>
        </p:spPr>
        <p:txBody>
          <a:bodyPr rIns="182880"/>
          <a:lstStyle>
            <a:lvl1pPr marL="0" indent="0">
              <a:lnSpc>
                <a:spcPct val="120000"/>
              </a:lnSpc>
              <a:buNone/>
              <a:defRPr sz="14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able Placeholder 14">
            <a:extLst>
              <a:ext uri="{FF2B5EF4-FFF2-40B4-BE49-F238E27FC236}">
                <a16:creationId xmlns:a16="http://schemas.microsoft.com/office/drawing/2014/main" id="{A26E02A6-FCD4-2349-A224-1CAE40B3C672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3336057" y="1691641"/>
            <a:ext cx="8395688" cy="4315460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3086E9-DD46-BF44-9FB9-ECD66EB782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2422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D6B9CC2-0A93-824B-8784-1E187A641D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36057" y="0"/>
            <a:ext cx="8852769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Footnote">
            <a:extLst>
              <a:ext uri="{FF2B5EF4-FFF2-40B4-BE49-F238E27FC236}">
                <a16:creationId xmlns:a16="http://schemas.microsoft.com/office/drawing/2014/main" id="{D11FDDDA-3410-624F-E338-E9B72B119E7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3780" y="6306217"/>
            <a:ext cx="2650435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864EF5-AE8C-428C-EC31-2FBBDAB9CCBB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tx2"/>
                </a:solidFill>
              </a:rPr>
              <a:pPr algn="r"/>
              <a:t>‹#›</a:t>
            </a:fld>
            <a:endParaRPr lang="en-US" sz="900">
              <a:solidFill>
                <a:schemeClr val="tx2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D864AB1-FA21-E948-BBC5-87E7C74C69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081" y="1691640"/>
            <a:ext cx="2650434" cy="4315460"/>
          </a:xfrm>
        </p:spPr>
        <p:txBody>
          <a:bodyPr rIns="0"/>
          <a:lstStyle>
            <a:lvl1pPr marL="0" indent="0">
              <a:lnSpc>
                <a:spcPct val="120000"/>
              </a:lnSpc>
              <a:buNone/>
              <a:defRPr sz="14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84F6E5-E352-B74C-8251-2905A2D269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0" y="384048"/>
            <a:ext cx="2650435" cy="822960"/>
          </a:xfrm>
        </p:spPr>
        <p:txBody>
          <a:bodyPr vert="horz"/>
          <a:lstStyle/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38075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/ Supergraphic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54DF736-C577-A4BF-2050-2994CB514CF6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bg1"/>
                </a:solidFill>
              </a:rPr>
              <a:pPr algn="r"/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2" name="Footnote">
            <a:extLst>
              <a:ext uri="{FF2B5EF4-FFF2-40B4-BE49-F238E27FC236}">
                <a16:creationId xmlns:a16="http://schemas.microsoft.com/office/drawing/2014/main" id="{F656E100-C3B7-4D7A-04A4-0C9D149472E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7082" y="6306217"/>
            <a:ext cx="10322412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D864AB1-FA21-E948-BBC5-87E7C74C69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9633" y="2625915"/>
            <a:ext cx="6153871" cy="1883629"/>
          </a:xfrm>
        </p:spPr>
        <p:txBody>
          <a:bodyPr rIns="0" anchor="t" anchorCtr="0"/>
          <a:lstStyle>
            <a:lvl1pPr marL="0" indent="0" algn="l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84F6E5-E352-B74C-8251-2905A2D269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9634" y="1535794"/>
            <a:ext cx="6153871" cy="822960"/>
          </a:xfrm>
        </p:spPr>
        <p:txBody>
          <a:bodyPr vert="horz"/>
          <a:lstStyle>
            <a:lvl1pPr algn="l">
              <a:defRPr sz="519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594077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D6B9CC2-0A93-824B-8784-1E187A641D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4412" y="0"/>
            <a:ext cx="6094413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Footnote">
            <a:extLst>
              <a:ext uri="{FF2B5EF4-FFF2-40B4-BE49-F238E27FC236}">
                <a16:creationId xmlns:a16="http://schemas.microsoft.com/office/drawing/2014/main" id="{1C4A83FF-2A38-0E45-50BE-92E07CF2FFE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3780" y="6306217"/>
            <a:ext cx="5332612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BEDACD-4053-BB2B-9720-6D9F54A66AFD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tx2"/>
                </a:solidFill>
              </a:rPr>
              <a:pPr algn="r"/>
              <a:t>‹#›</a:t>
            </a:fld>
            <a:endParaRPr lang="en-US" sz="900">
              <a:solidFill>
                <a:schemeClr val="tx2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D6646E-C578-A14A-A853-62114E9D76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84048"/>
            <a:ext cx="5332611" cy="822960"/>
          </a:xfrm>
        </p:spPr>
        <p:txBody>
          <a:bodyPr vert="horz"/>
          <a:lstStyle/>
          <a:p>
            <a:r>
              <a:rPr lang="en-US"/>
              <a:t>Click to 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4872689-A2A5-FF6F-2051-C14BE1A409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081" y="1691640"/>
            <a:ext cx="5332611" cy="4315459"/>
          </a:xfrm>
        </p:spPr>
        <p:txBody>
          <a:bodyPr/>
          <a:lstStyle>
            <a:lvl1pPr>
              <a:lnSpc>
                <a:spcPct val="120000"/>
              </a:lnSpc>
              <a:spcBef>
                <a:spcPts val="1600"/>
              </a:spcBef>
              <a:defRPr sz="1600">
                <a:solidFill>
                  <a:schemeClr val="accent1"/>
                </a:solidFill>
                <a:latin typeface="+mj-lt"/>
              </a:defRPr>
            </a:lvl1pPr>
            <a:lvl2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2pPr>
            <a:lvl3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87509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Image Pale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D6B9CC2-0A93-824B-8784-1E187A641D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4412" y="0"/>
            <a:ext cx="6094413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Footnote">
            <a:extLst>
              <a:ext uri="{FF2B5EF4-FFF2-40B4-BE49-F238E27FC236}">
                <a16:creationId xmlns:a16="http://schemas.microsoft.com/office/drawing/2014/main" id="{DF935F4B-B12E-9442-CB73-78AAFEAF776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3780" y="6306217"/>
            <a:ext cx="5332612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45F067-B482-A385-697D-DA2B9FAAEC71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tx2"/>
                </a:solidFill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D6646E-C578-A14A-A853-62114E9D76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84048"/>
            <a:ext cx="5332611" cy="822960"/>
          </a:xfrm>
        </p:spPr>
        <p:txBody>
          <a:bodyPr vert="horz"/>
          <a:lstStyle/>
          <a:p>
            <a:r>
              <a:rPr lang="en-US"/>
              <a:t>Click to add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6E1C65A7-E02C-A9F4-5431-AF8BE3E262B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081" y="1691640"/>
            <a:ext cx="5332611" cy="4315459"/>
          </a:xfrm>
        </p:spPr>
        <p:txBody>
          <a:bodyPr/>
          <a:lstStyle>
            <a:lvl1pPr>
              <a:lnSpc>
                <a:spcPct val="120000"/>
              </a:lnSpc>
              <a:spcBef>
                <a:spcPts val="1600"/>
              </a:spcBef>
              <a:defRPr sz="1600">
                <a:solidFill>
                  <a:schemeClr val="accent1"/>
                </a:solidFill>
                <a:latin typeface="+mj-lt"/>
              </a:defRPr>
            </a:lvl1pPr>
            <a:lvl2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2pPr>
            <a:lvl3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3105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Icon Image 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05AC6-9FBA-434E-BB3D-C7EE786774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9612" y="2221110"/>
            <a:ext cx="3930896" cy="2087839"/>
          </a:xfrm>
        </p:spPr>
        <p:txBody>
          <a:bodyPr vert="horz" anchor="t"/>
          <a:lstStyle>
            <a:lvl1pPr algn="l">
              <a:defRPr sz="5198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 </a:t>
            </a:r>
            <a:br>
              <a:rPr lang="en-US" dirty="0"/>
            </a:br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F9BAEB-A94F-439F-B9CE-0030334E19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4462" y="4663440"/>
            <a:ext cx="3930896" cy="52578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999">
                <a:solidFill>
                  <a:schemeClr val="tx1"/>
                </a:solidFill>
                <a:latin typeface="+mj-lt"/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7" name="Picture 6" descr="A blue and white pixelated heart&#10;&#10;Description automatically generated">
            <a:extLst>
              <a:ext uri="{FF2B5EF4-FFF2-40B4-BE49-F238E27FC236}">
                <a16:creationId xmlns:a16="http://schemas.microsoft.com/office/drawing/2014/main" id="{8212943A-483A-4E2A-DDCF-7C704A4829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4405" y="5953553"/>
            <a:ext cx="2916404" cy="41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399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C481F15-58C8-BB47-847B-AFEF12FCE234}"/>
              </a:ext>
            </a:extLst>
          </p:cNvPr>
          <p:cNvSpPr/>
          <p:nvPr/>
        </p:nvSpPr>
        <p:spPr>
          <a:xfrm>
            <a:off x="6094412" y="0"/>
            <a:ext cx="6094413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9E3449-93DB-5E20-D55F-50AEEAF6ABFF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tx2"/>
                </a:solidFill>
              </a:rPr>
              <a:pPr algn="r"/>
              <a:t>‹#›</a:t>
            </a:fld>
            <a:endParaRPr lang="en-US" sz="900">
              <a:solidFill>
                <a:schemeClr val="tx2"/>
              </a:solidFill>
            </a:endParaRPr>
          </a:p>
        </p:txBody>
      </p:sp>
      <p:sp>
        <p:nvSpPr>
          <p:cNvPr id="5" name="Footnote">
            <a:extLst>
              <a:ext uri="{FF2B5EF4-FFF2-40B4-BE49-F238E27FC236}">
                <a16:creationId xmlns:a16="http://schemas.microsoft.com/office/drawing/2014/main" id="{5466B329-3A7C-4F82-C07A-D91D64FCF8A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3780" y="6306217"/>
            <a:ext cx="5332612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107B16-D40D-4D49-AC9F-081161A30D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84048"/>
            <a:ext cx="5332611" cy="822960"/>
          </a:xfrm>
        </p:spPr>
        <p:txBody>
          <a:bodyPr vert="horz"/>
          <a:lstStyle/>
          <a:p>
            <a:r>
              <a:rPr lang="en-US"/>
              <a:t>Click to add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4EAEA45E-475B-2CA3-C777-E91F508F86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081" y="1691640"/>
            <a:ext cx="5332611" cy="4315459"/>
          </a:xfrm>
        </p:spPr>
        <p:txBody>
          <a:bodyPr/>
          <a:lstStyle>
            <a:lvl1pPr>
              <a:lnSpc>
                <a:spcPct val="120000"/>
              </a:lnSpc>
              <a:spcBef>
                <a:spcPts val="1600"/>
              </a:spcBef>
              <a:defRPr sz="1600">
                <a:solidFill>
                  <a:schemeClr val="accent1"/>
                </a:solidFill>
                <a:latin typeface="+mj-lt"/>
              </a:defRPr>
            </a:lvl1pPr>
            <a:lvl2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2pPr>
            <a:lvl3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14509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Split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C481F15-58C8-BB47-847B-AFEF12FCE234}"/>
              </a:ext>
            </a:extLst>
          </p:cNvPr>
          <p:cNvSpPr/>
          <p:nvPr/>
        </p:nvSpPr>
        <p:spPr>
          <a:xfrm>
            <a:off x="6094412" y="0"/>
            <a:ext cx="6094413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5" name="Footnote">
            <a:extLst>
              <a:ext uri="{FF2B5EF4-FFF2-40B4-BE49-F238E27FC236}">
                <a16:creationId xmlns:a16="http://schemas.microsoft.com/office/drawing/2014/main" id="{4A3D6FD3-78C2-CA73-3D56-42CC759E2C6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3781" y="6306217"/>
            <a:ext cx="5332611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69346D-FF84-5310-B106-34551D4FAB8A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tx2"/>
                </a:solidFill>
              </a:rPr>
              <a:pPr algn="r"/>
              <a:t>‹#›</a:t>
            </a:fld>
            <a:endParaRPr lang="en-US" sz="900">
              <a:solidFill>
                <a:schemeClr val="tx2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107B16-D40D-4D49-AC9F-081161A30D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84048"/>
            <a:ext cx="5332611" cy="822960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8DCCDA-24C3-CC42-9EEC-7C84C2FB85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63385" y="1722463"/>
            <a:ext cx="4357345" cy="316103"/>
          </a:xfrm>
        </p:spPr>
        <p:txBody>
          <a:bodyPr rIns="0"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7E88C62-B078-D543-A31B-4986E333098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663385" y="2346325"/>
            <a:ext cx="731646" cy="731276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icon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628AA8C-3AA3-804C-BAC2-938EE013A99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13214" y="2354337"/>
            <a:ext cx="3817532" cy="723265"/>
          </a:xfrm>
        </p:spPr>
        <p:txBody>
          <a:bodyPr rIns="0"/>
          <a:lstStyle>
            <a:lvl1pPr>
              <a:lnSpc>
                <a:spcPct val="120000"/>
              </a:lnSpc>
              <a:defRPr sz="1200" b="0" i="0">
                <a:latin typeface="+mn-l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926707BB-0CF8-D742-A1DA-677AC916C15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663385" y="3736210"/>
            <a:ext cx="731646" cy="731276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icon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60BE6EBB-EB34-2242-AEBC-48C5BF2653D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13214" y="3736211"/>
            <a:ext cx="3817532" cy="723265"/>
          </a:xfrm>
        </p:spPr>
        <p:txBody>
          <a:bodyPr rIns="0"/>
          <a:lstStyle>
            <a:lvl1pPr>
              <a:lnSpc>
                <a:spcPct val="120000"/>
              </a:lnSpc>
              <a:defRPr sz="1200" b="0" i="0">
                <a:latin typeface="+mn-l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22">
            <a:extLst>
              <a:ext uri="{FF2B5EF4-FFF2-40B4-BE49-F238E27FC236}">
                <a16:creationId xmlns:a16="http://schemas.microsoft.com/office/drawing/2014/main" id="{F2140207-71CD-1744-B834-6438BAD46B2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663385" y="5118084"/>
            <a:ext cx="731646" cy="731276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icon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62787009-1D09-0143-B730-093388290F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13214" y="5118085"/>
            <a:ext cx="3817532" cy="723265"/>
          </a:xfrm>
        </p:spPr>
        <p:txBody>
          <a:bodyPr rIns="0"/>
          <a:lstStyle>
            <a:lvl1pPr>
              <a:lnSpc>
                <a:spcPct val="120000"/>
              </a:lnSpc>
              <a:defRPr sz="1200" b="0" i="0">
                <a:latin typeface="+mn-l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BB6641C-439C-7916-AA02-BD2B05BDD56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57081" y="1691640"/>
            <a:ext cx="5332611" cy="4315459"/>
          </a:xfrm>
        </p:spPr>
        <p:txBody>
          <a:bodyPr/>
          <a:lstStyle>
            <a:lvl1pPr>
              <a:lnSpc>
                <a:spcPct val="120000"/>
              </a:lnSpc>
              <a:spcBef>
                <a:spcPts val="1600"/>
              </a:spcBef>
              <a:defRPr sz="1600">
                <a:solidFill>
                  <a:schemeClr val="accent1"/>
                </a:solidFill>
                <a:latin typeface="+mj-lt"/>
              </a:defRPr>
            </a:lvl1pPr>
            <a:lvl2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2pPr>
            <a:lvl3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838774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Split Supergraphic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note">
            <a:extLst>
              <a:ext uri="{FF2B5EF4-FFF2-40B4-BE49-F238E27FC236}">
                <a16:creationId xmlns:a16="http://schemas.microsoft.com/office/drawing/2014/main" id="{FCDA4DCC-1003-B63C-67D5-5B62A62B11E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3781" y="6306217"/>
            <a:ext cx="5332611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9E3449-93DB-5E20-D55F-50AEEAF6ABFF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tx2"/>
                </a:solidFill>
              </a:rPr>
              <a:pPr algn="r"/>
              <a:t>‹#›</a:t>
            </a:fld>
            <a:endParaRPr lang="en-US" sz="900">
              <a:solidFill>
                <a:schemeClr val="tx2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107B16-D40D-4D49-AC9F-081161A30D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84048"/>
            <a:ext cx="5332611" cy="822960"/>
          </a:xfrm>
        </p:spPr>
        <p:txBody>
          <a:bodyPr vert="horz"/>
          <a:lstStyle/>
          <a:p>
            <a:r>
              <a:rPr lang="en-US"/>
              <a:t>Click to add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4EAEA45E-475B-2CA3-C777-E91F508F86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7081" y="1691640"/>
            <a:ext cx="5332611" cy="4315459"/>
          </a:xfrm>
        </p:spPr>
        <p:txBody>
          <a:bodyPr/>
          <a:lstStyle>
            <a:lvl1pPr>
              <a:lnSpc>
                <a:spcPct val="120000"/>
              </a:lnSpc>
              <a:spcBef>
                <a:spcPts val="1600"/>
              </a:spcBef>
              <a:defRPr sz="1600">
                <a:solidFill>
                  <a:schemeClr val="accent1"/>
                </a:solidFill>
                <a:latin typeface="+mj-lt"/>
              </a:defRPr>
            </a:lvl1pPr>
            <a:lvl2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2pPr>
            <a:lvl3pPr>
              <a:lnSpc>
                <a:spcPct val="120000"/>
              </a:lnSpc>
              <a:spcBef>
                <a:spcPts val="1600"/>
              </a:spcBef>
              <a:defRPr sz="1600">
                <a:latin typeface="+mn-lt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807958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Split Icons 2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note">
            <a:extLst>
              <a:ext uri="{FF2B5EF4-FFF2-40B4-BE49-F238E27FC236}">
                <a16:creationId xmlns:a16="http://schemas.microsoft.com/office/drawing/2014/main" id="{95E697E1-65FB-9FA1-2F31-06A0451F7B0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7081" y="6306217"/>
            <a:ext cx="10322411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107B16-D40D-4D49-AC9F-081161A30D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739896"/>
            <a:ext cx="5332611" cy="822960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8DCCDA-24C3-CC42-9EEC-7C84C2FB85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63385" y="1722463"/>
            <a:ext cx="4357345" cy="316103"/>
          </a:xfrm>
        </p:spPr>
        <p:txBody>
          <a:bodyPr rIns="0"/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7E88C62-B078-D543-A31B-4986E333098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663385" y="2346325"/>
            <a:ext cx="731646" cy="731276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icon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628AA8C-3AA3-804C-BAC2-938EE013A99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13214" y="2354337"/>
            <a:ext cx="3817532" cy="723265"/>
          </a:xfrm>
        </p:spPr>
        <p:txBody>
          <a:bodyPr rIns="0"/>
          <a:lstStyle>
            <a:lvl1pPr>
              <a:lnSpc>
                <a:spcPct val="120000"/>
              </a:lnSpc>
              <a:defRPr sz="1200" b="0" i="0">
                <a:latin typeface="+mn-l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926707BB-0CF8-D742-A1DA-677AC916C15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663385" y="3736210"/>
            <a:ext cx="731646" cy="731276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icon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60BE6EBB-EB34-2242-AEBC-48C5BF2653D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13214" y="3736211"/>
            <a:ext cx="3817532" cy="723265"/>
          </a:xfrm>
        </p:spPr>
        <p:txBody>
          <a:bodyPr rIns="0"/>
          <a:lstStyle>
            <a:lvl1pPr>
              <a:lnSpc>
                <a:spcPct val="120000"/>
              </a:lnSpc>
              <a:defRPr sz="1200" b="0" i="0">
                <a:latin typeface="+mn-l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22">
            <a:extLst>
              <a:ext uri="{FF2B5EF4-FFF2-40B4-BE49-F238E27FC236}">
                <a16:creationId xmlns:a16="http://schemas.microsoft.com/office/drawing/2014/main" id="{F2140207-71CD-1744-B834-6438BAD46B26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663385" y="5118084"/>
            <a:ext cx="731646" cy="731276"/>
          </a:xfrm>
        </p:spPr>
        <p:txBody>
          <a:bodyPr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icon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62787009-1D09-0143-B730-093388290F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13214" y="5118085"/>
            <a:ext cx="3817532" cy="723265"/>
          </a:xfrm>
        </p:spPr>
        <p:txBody>
          <a:bodyPr rIns="0"/>
          <a:lstStyle>
            <a:lvl1pPr>
              <a:lnSpc>
                <a:spcPct val="120000"/>
              </a:lnSpc>
              <a:defRPr sz="1200" b="0" i="0">
                <a:latin typeface="+mn-lt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11660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/Statemen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11418EC-3C88-4D46-862D-8E997A834E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88825" cy="68580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>
            <a:noAutofit/>
          </a:bodyPr>
          <a:lstStyle>
            <a:lvl1pPr>
              <a:defRPr lang="en-US" sz="12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pic>
        <p:nvPicPr>
          <p:cNvPr id="5" name="Logo white">
            <a:extLst>
              <a:ext uri="{FF2B5EF4-FFF2-40B4-BE49-F238E27FC236}">
                <a16:creationId xmlns:a16="http://schemas.microsoft.com/office/drawing/2014/main" id="{DDAD9495-6174-FA90-245C-338DDCE989C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781" y="6340302"/>
            <a:ext cx="1398668" cy="2105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A92CE6-7D73-ED8D-544A-9842526B7782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bg1"/>
                </a:solidFill>
              </a:rPr>
              <a:pPr algn="r"/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3" name="Footnote">
            <a:extLst>
              <a:ext uri="{FF2B5EF4-FFF2-40B4-BE49-F238E27FC236}">
                <a16:creationId xmlns:a16="http://schemas.microsoft.com/office/drawing/2014/main" id="{FA7C4148-A234-6BD7-5006-4A3A17480EC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377456" y="6306217"/>
            <a:ext cx="8402037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361CF-360D-4700-9A5B-1320F8B47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31800"/>
            <a:ext cx="8305225" cy="2997200"/>
          </a:xfrm>
        </p:spPr>
        <p:txBody>
          <a:bodyPr vert="horz"/>
          <a:lstStyle>
            <a:lvl1pPr>
              <a:defRPr sz="5198">
                <a:solidFill>
                  <a:schemeClr val="bg1"/>
                </a:solidFill>
              </a:defRPr>
            </a:lvl1pPr>
          </a:lstStyle>
          <a:p>
            <a:r>
              <a:rPr lang="en-US"/>
              <a:t>Hero statement </a:t>
            </a:r>
            <a:br>
              <a:rPr lang="en-US"/>
            </a:br>
            <a:r>
              <a:rPr lang="en-US"/>
              <a:t>or divider title here</a:t>
            </a:r>
          </a:p>
        </p:txBody>
      </p:sp>
    </p:spTree>
    <p:extLst>
      <p:ext uri="{BB962C8B-B14F-4D97-AF65-F5344CB8AC3E}">
        <p14:creationId xmlns:p14="http://schemas.microsoft.com/office/powerpoint/2010/main" val="8609950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/Statement Pale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note">
            <a:extLst>
              <a:ext uri="{FF2B5EF4-FFF2-40B4-BE49-F238E27FC236}">
                <a16:creationId xmlns:a16="http://schemas.microsoft.com/office/drawing/2014/main" id="{B8570F98-21F1-3BD2-301D-AB3C5744576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14894" y="6306217"/>
            <a:ext cx="5464599" cy="275336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361CF-360D-4700-9A5B-1320F8B47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31800"/>
            <a:ext cx="8305225" cy="2146300"/>
          </a:xfrm>
        </p:spPr>
        <p:txBody>
          <a:bodyPr vert="horz"/>
          <a:lstStyle>
            <a:lvl1pPr>
              <a:defRPr sz="5198">
                <a:solidFill>
                  <a:schemeClr val="tx1"/>
                </a:solidFill>
              </a:defRPr>
            </a:lvl1pPr>
          </a:lstStyle>
          <a:p>
            <a:r>
              <a:rPr lang="en-US"/>
              <a:t>Hero statement </a:t>
            </a:r>
            <a:br>
              <a:rPr lang="en-US"/>
            </a:br>
            <a:r>
              <a:rPr lang="en-US"/>
              <a:t>or divider title here</a:t>
            </a:r>
          </a:p>
        </p:txBody>
      </p:sp>
      <p:pic>
        <p:nvPicPr>
          <p:cNvPr id="4" name="Picture 3" descr="A blue and white pixelated heart&#10;&#10;Description automatically generated">
            <a:extLst>
              <a:ext uri="{FF2B5EF4-FFF2-40B4-BE49-F238E27FC236}">
                <a16:creationId xmlns:a16="http://schemas.microsoft.com/office/drawing/2014/main" id="{BC07D891-B5A8-8DD6-C19C-08EC68C841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4405" y="5953553"/>
            <a:ext cx="2916404" cy="41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0646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/Statemen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F9FED15-081C-1075-077C-FE8AB3DB4D27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bg1"/>
                </a:solidFill>
              </a:rPr>
              <a:pPr algn="r"/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3" name="Footnote">
            <a:extLst>
              <a:ext uri="{FF2B5EF4-FFF2-40B4-BE49-F238E27FC236}">
                <a16:creationId xmlns:a16="http://schemas.microsoft.com/office/drawing/2014/main" id="{ECF94182-EFA1-829A-D46B-58FC819D0B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22359" y="6306217"/>
            <a:ext cx="4157134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361CF-360D-4700-9A5B-1320F8B47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431800"/>
            <a:ext cx="8305225" cy="2146300"/>
          </a:xfrm>
        </p:spPr>
        <p:txBody>
          <a:bodyPr vert="horz"/>
          <a:lstStyle>
            <a:lvl1pPr>
              <a:defRPr sz="5198">
                <a:solidFill>
                  <a:schemeClr val="bg1"/>
                </a:solidFill>
              </a:defRPr>
            </a:lvl1pPr>
          </a:lstStyle>
          <a:p>
            <a:r>
              <a:rPr lang="en-US"/>
              <a:t>Hero statement </a:t>
            </a:r>
            <a:br>
              <a:rPr lang="en-US"/>
            </a:br>
            <a:r>
              <a:rPr lang="en-US"/>
              <a:t>or divider title here</a:t>
            </a:r>
          </a:p>
        </p:txBody>
      </p:sp>
    </p:spTree>
    <p:extLst>
      <p:ext uri="{BB962C8B-B14F-4D97-AF65-F5344CB8AC3E}">
        <p14:creationId xmlns:p14="http://schemas.microsoft.com/office/powerpoint/2010/main" val="675749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/Statement Blue Supergraphic L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ogo white">
            <a:extLst>
              <a:ext uri="{FF2B5EF4-FFF2-40B4-BE49-F238E27FC236}">
                <a16:creationId xmlns:a16="http://schemas.microsoft.com/office/drawing/2014/main" id="{D2576C8D-043F-26C5-FA29-04908E71935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3781" y="6340302"/>
            <a:ext cx="1398668" cy="2105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A896D6-4385-8BBE-F283-9AE0F0E93D85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bg1"/>
                </a:solidFill>
              </a:rPr>
              <a:pPr algn="r"/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4" name="Footnote">
            <a:extLst>
              <a:ext uri="{FF2B5EF4-FFF2-40B4-BE49-F238E27FC236}">
                <a16:creationId xmlns:a16="http://schemas.microsoft.com/office/drawing/2014/main" id="{F114C72A-48F8-54FE-6901-916020F6D9A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377456" y="6306217"/>
            <a:ext cx="8402037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361CF-360D-4700-9A5B-1320F8B47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841" y="1961362"/>
            <a:ext cx="5977903" cy="2935279"/>
          </a:xfrm>
        </p:spPr>
        <p:txBody>
          <a:bodyPr vert="horz" anchor="ctr"/>
          <a:lstStyle>
            <a:lvl1pPr algn="l">
              <a:defRPr sz="5198">
                <a:solidFill>
                  <a:schemeClr val="bg1"/>
                </a:solidFill>
              </a:defRPr>
            </a:lvl1pPr>
          </a:lstStyle>
          <a:p>
            <a:r>
              <a:rPr lang="en-US"/>
              <a:t>Hero statement </a:t>
            </a:r>
            <a:br>
              <a:rPr lang="en-US"/>
            </a:br>
            <a:r>
              <a:rPr lang="en-US"/>
              <a:t>or divider title</a:t>
            </a:r>
          </a:p>
        </p:txBody>
      </p:sp>
    </p:spTree>
    <p:extLst>
      <p:ext uri="{BB962C8B-B14F-4D97-AF65-F5344CB8AC3E}">
        <p14:creationId xmlns:p14="http://schemas.microsoft.com/office/powerpoint/2010/main" val="37559422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/Statement Blue Supergraphic R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Logo white">
            <a:extLst>
              <a:ext uri="{FF2B5EF4-FFF2-40B4-BE49-F238E27FC236}">
                <a16:creationId xmlns:a16="http://schemas.microsoft.com/office/drawing/2014/main" id="{98850B8F-1376-679D-FCBE-15C40D7E84D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3781" y="6340302"/>
            <a:ext cx="1398668" cy="2105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C1CACB-9990-7CE5-BE1A-4EBEC7EA9F73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bg1"/>
                </a:solidFill>
              </a:rPr>
              <a:pPr algn="r"/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5" name="Footnote">
            <a:extLst>
              <a:ext uri="{FF2B5EF4-FFF2-40B4-BE49-F238E27FC236}">
                <a16:creationId xmlns:a16="http://schemas.microsoft.com/office/drawing/2014/main" id="{2A32073F-A9F0-138D-D5F0-AC19A6DF121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377456" y="6306217"/>
            <a:ext cx="8402037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361CF-360D-4700-9A5B-1320F8B47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1876806"/>
            <a:ext cx="5527823" cy="3104388"/>
          </a:xfrm>
        </p:spPr>
        <p:txBody>
          <a:bodyPr vert="horz" anchor="ctr"/>
          <a:lstStyle>
            <a:lvl1pPr algn="l">
              <a:defRPr sz="5198">
                <a:solidFill>
                  <a:schemeClr val="bg1"/>
                </a:solidFill>
              </a:defRPr>
            </a:lvl1pPr>
          </a:lstStyle>
          <a:p>
            <a:r>
              <a:rPr lang="en-US"/>
              <a:t>Hero statement </a:t>
            </a:r>
            <a:br>
              <a:rPr lang="en-US"/>
            </a:br>
            <a:r>
              <a:rPr lang="en-US"/>
              <a:t>or divider title</a:t>
            </a:r>
          </a:p>
        </p:txBody>
      </p:sp>
    </p:spTree>
    <p:extLst>
      <p:ext uri="{BB962C8B-B14F-4D97-AF65-F5344CB8AC3E}">
        <p14:creationId xmlns:p14="http://schemas.microsoft.com/office/powerpoint/2010/main" val="14114443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/Statement Coral Supergraphic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Logo">
            <a:extLst>
              <a:ext uri="{FF2B5EF4-FFF2-40B4-BE49-F238E27FC236}">
                <a16:creationId xmlns:a16="http://schemas.microsoft.com/office/drawing/2014/main" id="{C3D1C54B-89C3-927E-A618-70C3BF9408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53781" y="6344433"/>
            <a:ext cx="1398668" cy="2105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C1CACB-9990-7CE5-BE1A-4EBEC7EA9F73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bg1"/>
                </a:solidFill>
              </a:rPr>
              <a:pPr algn="r"/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361CF-360D-4700-9A5B-1320F8B47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1876806"/>
            <a:ext cx="5527823" cy="3104388"/>
          </a:xfrm>
        </p:spPr>
        <p:txBody>
          <a:bodyPr vert="horz" anchor="ctr"/>
          <a:lstStyle>
            <a:lvl1pPr algn="l">
              <a:defRPr sz="5198">
                <a:solidFill>
                  <a:schemeClr val="bg1"/>
                </a:solidFill>
              </a:defRPr>
            </a:lvl1pPr>
          </a:lstStyle>
          <a:p>
            <a:r>
              <a:rPr lang="en-US"/>
              <a:t>Hero statement </a:t>
            </a:r>
            <a:br>
              <a:rPr lang="en-US"/>
            </a:br>
            <a:r>
              <a:rPr lang="en-US"/>
              <a:t>or divider title</a:t>
            </a:r>
          </a:p>
        </p:txBody>
      </p:sp>
      <p:sp>
        <p:nvSpPr>
          <p:cNvPr id="3" name="Footnote">
            <a:extLst>
              <a:ext uri="{FF2B5EF4-FFF2-40B4-BE49-F238E27FC236}">
                <a16:creationId xmlns:a16="http://schemas.microsoft.com/office/drawing/2014/main" id="{DCF3909C-280A-33ED-4DC2-492658F7BFE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377456" y="6306217"/>
            <a:ext cx="8402037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</p:spTree>
    <p:extLst>
      <p:ext uri="{BB962C8B-B14F-4D97-AF65-F5344CB8AC3E}">
        <p14:creationId xmlns:p14="http://schemas.microsoft.com/office/powerpoint/2010/main" val="2562963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93E11-CA7F-4409-AF5F-4334AE726D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641C5-53EA-5639-53E5-637EA83D47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082" y="1694049"/>
            <a:ext cx="11277837" cy="4313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43306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/Statement Half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ogo white">
            <a:extLst>
              <a:ext uri="{FF2B5EF4-FFF2-40B4-BE49-F238E27FC236}">
                <a16:creationId xmlns:a16="http://schemas.microsoft.com/office/drawing/2014/main" id="{E9948DDD-FD27-3EE4-75EE-71B3CE85925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781" y="6340302"/>
            <a:ext cx="1398668" cy="210506"/>
          </a:xfrm>
          <a:prstGeom prst="rect">
            <a:avLst/>
          </a:prstGeom>
        </p:spPr>
      </p:pic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4A3CB28-C3E5-2F33-0439-5CB130EE21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4412" y="0"/>
            <a:ext cx="6094413" cy="6858000"/>
          </a:xfrm>
          <a:custGeom>
            <a:avLst/>
            <a:gdLst>
              <a:gd name="connsiteX0" fmla="*/ 4303218 w 6096000"/>
              <a:gd name="connsiteY0" fmla="*/ 2419675 h 6858000"/>
              <a:gd name="connsiteX1" fmla="*/ 4206186 w 6096000"/>
              <a:gd name="connsiteY1" fmla="*/ 2871743 h 6858000"/>
              <a:gd name="connsiteX2" fmla="*/ 4564429 w 6096000"/>
              <a:gd name="connsiteY2" fmla="*/ 3794708 h 6858000"/>
              <a:gd name="connsiteX3" fmla="*/ 4829989 w 6096000"/>
              <a:gd name="connsiteY3" fmla="*/ 3996103 h 6858000"/>
              <a:gd name="connsiteX4" fmla="*/ 5095584 w 6096000"/>
              <a:gd name="connsiteY4" fmla="*/ 3794708 h 6858000"/>
              <a:gd name="connsiteX5" fmla="*/ 5453827 w 6096000"/>
              <a:gd name="connsiteY5" fmla="*/ 2871743 h 6858000"/>
              <a:gd name="connsiteX6" fmla="*/ 5356065 w 6096000"/>
              <a:gd name="connsiteY6" fmla="*/ 2419675 h 6858000"/>
              <a:gd name="connsiteX7" fmla="*/ 5356030 w 6096000"/>
              <a:gd name="connsiteY7" fmla="*/ 2419675 h 6858000"/>
              <a:gd name="connsiteX8" fmla="*/ 4829989 w 6096000"/>
              <a:gd name="connsiteY8" fmla="*/ 2540644 h 6858000"/>
              <a:gd name="connsiteX9" fmla="*/ 4303218 w 6096000"/>
              <a:gd name="connsiteY9" fmla="*/ 2419675 h 6858000"/>
              <a:gd name="connsiteX10" fmla="*/ 4483576 w 6096000"/>
              <a:gd name="connsiteY10" fmla="*/ 529653 h 6858000"/>
              <a:gd name="connsiteX11" fmla="*/ 4483576 w 6096000"/>
              <a:gd name="connsiteY11" fmla="*/ 965260 h 6858000"/>
              <a:gd name="connsiteX12" fmla="*/ 4047470 w 6096000"/>
              <a:gd name="connsiteY12" fmla="*/ 965260 h 6858000"/>
              <a:gd name="connsiteX13" fmla="*/ 4047470 w 6096000"/>
              <a:gd name="connsiteY13" fmla="*/ 1659511 h 6858000"/>
              <a:gd name="connsiteX14" fmla="*/ 4483576 w 6096000"/>
              <a:gd name="connsiteY14" fmla="*/ 1659511 h 6858000"/>
              <a:gd name="connsiteX15" fmla="*/ 4483576 w 6096000"/>
              <a:gd name="connsiteY15" fmla="*/ 2095118 h 6858000"/>
              <a:gd name="connsiteX16" fmla="*/ 5177100 w 6096000"/>
              <a:gd name="connsiteY16" fmla="*/ 2095118 h 6858000"/>
              <a:gd name="connsiteX17" fmla="*/ 5177100 w 6096000"/>
              <a:gd name="connsiteY17" fmla="*/ 1659511 h 6858000"/>
              <a:gd name="connsiteX18" fmla="*/ 5612475 w 6096000"/>
              <a:gd name="connsiteY18" fmla="*/ 1659511 h 6858000"/>
              <a:gd name="connsiteX19" fmla="*/ 5612475 w 6096000"/>
              <a:gd name="connsiteY19" fmla="*/ 965260 h 6858000"/>
              <a:gd name="connsiteX20" fmla="*/ 5177100 w 6096000"/>
              <a:gd name="connsiteY20" fmla="*/ 965260 h 6858000"/>
              <a:gd name="connsiteX21" fmla="*/ 5177100 w 6096000"/>
              <a:gd name="connsiteY21" fmla="*/ 529653 h 6858000"/>
              <a:gd name="connsiteX22" fmla="*/ 0 w 6096000"/>
              <a:gd name="connsiteY22" fmla="*/ 0 h 6858000"/>
              <a:gd name="connsiteX23" fmla="*/ 6096000 w 6096000"/>
              <a:gd name="connsiteY23" fmla="*/ 0 h 6858000"/>
              <a:gd name="connsiteX24" fmla="*/ 6096000 w 6096000"/>
              <a:gd name="connsiteY24" fmla="*/ 6858000 h 6858000"/>
              <a:gd name="connsiteX25" fmla="*/ 0 w 6096000"/>
              <a:gd name="connsiteY2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96000" h="6858000">
                <a:moveTo>
                  <a:pt x="4303218" y="2419675"/>
                </a:moveTo>
                <a:cubicBezTo>
                  <a:pt x="4241186" y="2526898"/>
                  <a:pt x="4206186" y="2680476"/>
                  <a:pt x="4206186" y="2871743"/>
                </a:cubicBezTo>
                <a:cubicBezTo>
                  <a:pt x="4206186" y="3380294"/>
                  <a:pt x="4493664" y="3720094"/>
                  <a:pt x="4564429" y="3794708"/>
                </a:cubicBezTo>
                <a:cubicBezTo>
                  <a:pt x="4635194" y="3869321"/>
                  <a:pt x="4775298" y="3984514"/>
                  <a:pt x="4829989" y="3996103"/>
                </a:cubicBezTo>
                <a:cubicBezTo>
                  <a:pt x="4883985" y="3984514"/>
                  <a:pt x="5024819" y="3869321"/>
                  <a:pt x="5095584" y="3794708"/>
                </a:cubicBezTo>
                <a:cubicBezTo>
                  <a:pt x="5166349" y="3720094"/>
                  <a:pt x="5453827" y="3379598"/>
                  <a:pt x="5453827" y="2871743"/>
                </a:cubicBezTo>
                <a:cubicBezTo>
                  <a:pt x="5453097" y="2680476"/>
                  <a:pt x="5418062" y="2526898"/>
                  <a:pt x="5356065" y="2419675"/>
                </a:cubicBezTo>
                <a:lnTo>
                  <a:pt x="5356030" y="2419675"/>
                </a:lnTo>
                <a:cubicBezTo>
                  <a:pt x="5205733" y="2498639"/>
                  <a:pt x="5053974" y="2540644"/>
                  <a:pt x="4829989" y="2540644"/>
                </a:cubicBezTo>
                <a:cubicBezTo>
                  <a:pt x="4606005" y="2540644"/>
                  <a:pt x="4454246" y="2498639"/>
                  <a:pt x="4303218" y="2419675"/>
                </a:cubicBezTo>
                <a:close/>
                <a:moveTo>
                  <a:pt x="4483576" y="529653"/>
                </a:moveTo>
                <a:lnTo>
                  <a:pt x="4483576" y="965260"/>
                </a:lnTo>
                <a:lnTo>
                  <a:pt x="4047470" y="965260"/>
                </a:lnTo>
                <a:lnTo>
                  <a:pt x="4047470" y="1659511"/>
                </a:lnTo>
                <a:lnTo>
                  <a:pt x="4483576" y="1659511"/>
                </a:lnTo>
                <a:lnTo>
                  <a:pt x="4483576" y="2095118"/>
                </a:lnTo>
                <a:lnTo>
                  <a:pt x="5177100" y="2095118"/>
                </a:lnTo>
                <a:lnTo>
                  <a:pt x="5177100" y="1659511"/>
                </a:lnTo>
                <a:lnTo>
                  <a:pt x="5612475" y="1659511"/>
                </a:lnTo>
                <a:lnTo>
                  <a:pt x="5612475" y="965260"/>
                </a:lnTo>
                <a:lnTo>
                  <a:pt x="5177100" y="965260"/>
                </a:lnTo>
                <a:lnTo>
                  <a:pt x="5177100" y="529653"/>
                </a:lnTo>
                <a:close/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Footnote">
            <a:extLst>
              <a:ext uri="{FF2B5EF4-FFF2-40B4-BE49-F238E27FC236}">
                <a16:creationId xmlns:a16="http://schemas.microsoft.com/office/drawing/2014/main" id="{04910479-F331-F3F9-58C5-2C36F463DE1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377456" y="6306217"/>
            <a:ext cx="8402037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C05AC6-9FBA-434E-BB3D-C7EE786774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081" y="1876806"/>
            <a:ext cx="4569223" cy="3104388"/>
          </a:xfrm>
        </p:spPr>
        <p:txBody>
          <a:bodyPr vert="horz" anchor="ctr"/>
          <a:lstStyle>
            <a:lvl1pPr algn="l">
              <a:defRPr sz="5198">
                <a:solidFill>
                  <a:schemeClr val="bg1"/>
                </a:solidFill>
              </a:defRPr>
            </a:lvl1pPr>
          </a:lstStyle>
          <a:p>
            <a:r>
              <a:rPr lang="en-US"/>
              <a:t>Hero statement </a:t>
            </a:r>
            <a:br>
              <a:rPr lang="en-US"/>
            </a:br>
            <a:r>
              <a:rPr lang="en-US"/>
              <a:t>or divider title</a:t>
            </a:r>
          </a:p>
        </p:txBody>
      </p:sp>
    </p:spTree>
    <p:extLst>
      <p:ext uri="{BB962C8B-B14F-4D97-AF65-F5344CB8AC3E}">
        <p14:creationId xmlns:p14="http://schemas.microsoft.com/office/powerpoint/2010/main" val="12576702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note">
            <a:extLst>
              <a:ext uri="{FF2B5EF4-FFF2-40B4-BE49-F238E27FC236}">
                <a16:creationId xmlns:a16="http://schemas.microsoft.com/office/drawing/2014/main" id="{8192C13D-59B4-2DB5-4C00-0BE18706319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7082" y="6306217"/>
            <a:ext cx="10322412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B7AEB5F-5A12-4849-8321-7BDC78220BA5}"/>
              </a:ext>
            </a:extLst>
          </p:cNvPr>
          <p:cNvSpPr/>
          <p:nvPr/>
        </p:nvSpPr>
        <p:spPr>
          <a:xfrm>
            <a:off x="457081" y="1229952"/>
            <a:ext cx="713743" cy="542703"/>
          </a:xfrm>
          <a:custGeom>
            <a:avLst/>
            <a:gdLst>
              <a:gd name="connsiteX0" fmla="*/ 0 w 713929"/>
              <a:gd name="connsiteY0" fmla="*/ 405722 h 542703"/>
              <a:gd name="connsiteX1" fmla="*/ 44841 w 713929"/>
              <a:gd name="connsiteY1" fmla="*/ 276573 h 542703"/>
              <a:gd name="connsiteX2" fmla="*/ 205472 w 713929"/>
              <a:gd name="connsiteY2" fmla="*/ 0 h 542703"/>
              <a:gd name="connsiteX3" fmla="*/ 321414 w 713929"/>
              <a:gd name="connsiteY3" fmla="*/ 0 h 542703"/>
              <a:gd name="connsiteX4" fmla="*/ 187044 w 713929"/>
              <a:gd name="connsiteY4" fmla="*/ 281948 h 542703"/>
              <a:gd name="connsiteX5" fmla="*/ 279183 w 713929"/>
              <a:gd name="connsiteY5" fmla="*/ 405722 h 542703"/>
              <a:gd name="connsiteX6" fmla="*/ 139592 w 713929"/>
              <a:gd name="connsiteY6" fmla="*/ 542703 h 542703"/>
              <a:gd name="connsiteX7" fmla="*/ 0 w 713929"/>
              <a:gd name="connsiteY7" fmla="*/ 405722 h 542703"/>
              <a:gd name="connsiteX8" fmla="*/ 392515 w 713929"/>
              <a:gd name="connsiteY8" fmla="*/ 405722 h 542703"/>
              <a:gd name="connsiteX9" fmla="*/ 434592 w 713929"/>
              <a:gd name="connsiteY9" fmla="*/ 276573 h 542703"/>
              <a:gd name="connsiteX10" fmla="*/ 595376 w 713929"/>
              <a:gd name="connsiteY10" fmla="*/ 0 h 542703"/>
              <a:gd name="connsiteX11" fmla="*/ 713930 w 713929"/>
              <a:gd name="connsiteY11" fmla="*/ 0 h 542703"/>
              <a:gd name="connsiteX12" fmla="*/ 579559 w 713929"/>
              <a:gd name="connsiteY12" fmla="*/ 281948 h 542703"/>
              <a:gd name="connsiteX13" fmla="*/ 669088 w 713929"/>
              <a:gd name="connsiteY13" fmla="*/ 405722 h 542703"/>
              <a:gd name="connsiteX14" fmla="*/ 532107 w 713929"/>
              <a:gd name="connsiteY14" fmla="*/ 542703 h 542703"/>
              <a:gd name="connsiteX15" fmla="*/ 392515 w 713929"/>
              <a:gd name="connsiteY15" fmla="*/ 405722 h 5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13929" h="542703">
                <a:moveTo>
                  <a:pt x="0" y="405722"/>
                </a:moveTo>
                <a:cubicBezTo>
                  <a:pt x="0" y="368866"/>
                  <a:pt x="13207" y="324025"/>
                  <a:pt x="44841" y="276573"/>
                </a:cubicBezTo>
                <a:lnTo>
                  <a:pt x="205472" y="0"/>
                </a:lnTo>
                <a:lnTo>
                  <a:pt x="321414" y="0"/>
                </a:lnTo>
                <a:lnTo>
                  <a:pt x="187044" y="281948"/>
                </a:lnTo>
                <a:cubicBezTo>
                  <a:pt x="239717" y="302986"/>
                  <a:pt x="279183" y="347828"/>
                  <a:pt x="279183" y="405722"/>
                </a:cubicBezTo>
                <a:cubicBezTo>
                  <a:pt x="279183" y="482044"/>
                  <a:pt x="218525" y="542703"/>
                  <a:pt x="139592" y="542703"/>
                </a:cubicBezTo>
                <a:cubicBezTo>
                  <a:pt x="60659" y="542703"/>
                  <a:pt x="0" y="482044"/>
                  <a:pt x="0" y="405722"/>
                </a:cubicBezTo>
                <a:close/>
                <a:moveTo>
                  <a:pt x="392515" y="405722"/>
                </a:moveTo>
                <a:cubicBezTo>
                  <a:pt x="392515" y="368866"/>
                  <a:pt x="405722" y="324025"/>
                  <a:pt x="434592" y="276573"/>
                </a:cubicBezTo>
                <a:lnTo>
                  <a:pt x="595376" y="0"/>
                </a:lnTo>
                <a:lnTo>
                  <a:pt x="713930" y="0"/>
                </a:lnTo>
                <a:lnTo>
                  <a:pt x="579559" y="281948"/>
                </a:lnTo>
                <a:cubicBezTo>
                  <a:pt x="632232" y="302986"/>
                  <a:pt x="669088" y="347828"/>
                  <a:pt x="669088" y="405722"/>
                </a:cubicBezTo>
                <a:cubicBezTo>
                  <a:pt x="669088" y="482044"/>
                  <a:pt x="611194" y="542703"/>
                  <a:pt x="532107" y="542703"/>
                </a:cubicBezTo>
                <a:cubicBezTo>
                  <a:pt x="453020" y="542703"/>
                  <a:pt x="392515" y="482044"/>
                  <a:pt x="392515" y="405722"/>
                </a:cubicBezTo>
                <a:close/>
              </a:path>
            </a:pathLst>
          </a:custGeom>
          <a:solidFill>
            <a:schemeClr val="accent1"/>
          </a:solidFill>
          <a:ln w="153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799">
              <a:solidFill>
                <a:schemeClr val="accent5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401D61D-0752-DE49-BDB6-75A071DE2E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081" y="2069432"/>
            <a:ext cx="8305225" cy="2791326"/>
          </a:xfrm>
        </p:spPr>
        <p:txBody>
          <a:bodyPr rIns="0"/>
          <a:lstStyle>
            <a:lvl1pPr marL="0" indent="0">
              <a:lnSpc>
                <a:spcPct val="100000"/>
              </a:lnSpc>
              <a:buNone/>
              <a:defRPr sz="2799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quote.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Maecenas </a:t>
            </a:r>
            <a:r>
              <a:rPr lang="en-US" err="1"/>
              <a:t>porttitor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 </a:t>
            </a:r>
            <a:r>
              <a:rPr lang="en-US" err="1"/>
              <a:t>massa</a:t>
            </a:r>
            <a:r>
              <a:rPr lang="en-US"/>
              <a:t>. </a:t>
            </a:r>
            <a:r>
              <a:rPr lang="en-US" err="1"/>
              <a:t>Fusce</a:t>
            </a:r>
            <a:r>
              <a:rPr lang="en-US"/>
              <a:t> </a:t>
            </a:r>
            <a:r>
              <a:rPr lang="en-US" err="1"/>
              <a:t>posuere</a:t>
            </a:r>
            <a:r>
              <a:rPr lang="en-US"/>
              <a:t>, magna sed pulvinar </a:t>
            </a:r>
            <a:r>
              <a:rPr lang="en-US" err="1"/>
              <a:t>ultricies</a:t>
            </a:r>
            <a:r>
              <a:rPr lang="en-US"/>
              <a:t>, </a:t>
            </a:r>
            <a:r>
              <a:rPr lang="en-US" err="1"/>
              <a:t>purus</a:t>
            </a:r>
            <a:r>
              <a:rPr lang="en-US"/>
              <a:t> </a:t>
            </a:r>
            <a:r>
              <a:rPr lang="en-US" err="1"/>
              <a:t>lectus</a:t>
            </a:r>
            <a:r>
              <a:rPr lang="en-US"/>
              <a:t> </a:t>
            </a:r>
            <a:r>
              <a:rPr lang="en-US" err="1"/>
              <a:t>malesuada</a:t>
            </a:r>
            <a:r>
              <a:rPr lang="en-US"/>
              <a:t> libero, sit </a:t>
            </a:r>
            <a:r>
              <a:rPr lang="en-US" err="1"/>
              <a:t>amet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magna eros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urna</a:t>
            </a:r>
            <a:r>
              <a:rPr lang="en-US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2081321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Pale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note">
            <a:extLst>
              <a:ext uri="{FF2B5EF4-FFF2-40B4-BE49-F238E27FC236}">
                <a16:creationId xmlns:a16="http://schemas.microsoft.com/office/drawing/2014/main" id="{612889D3-DFD5-63A6-1B12-8AEEE62D64F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7082" y="6306217"/>
            <a:ext cx="10322412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B7AEB5F-5A12-4849-8321-7BDC78220BA5}"/>
              </a:ext>
            </a:extLst>
          </p:cNvPr>
          <p:cNvSpPr/>
          <p:nvPr/>
        </p:nvSpPr>
        <p:spPr>
          <a:xfrm>
            <a:off x="457081" y="1229952"/>
            <a:ext cx="713743" cy="542703"/>
          </a:xfrm>
          <a:custGeom>
            <a:avLst/>
            <a:gdLst>
              <a:gd name="connsiteX0" fmla="*/ 0 w 713929"/>
              <a:gd name="connsiteY0" fmla="*/ 405722 h 542703"/>
              <a:gd name="connsiteX1" fmla="*/ 44841 w 713929"/>
              <a:gd name="connsiteY1" fmla="*/ 276573 h 542703"/>
              <a:gd name="connsiteX2" fmla="*/ 205472 w 713929"/>
              <a:gd name="connsiteY2" fmla="*/ 0 h 542703"/>
              <a:gd name="connsiteX3" fmla="*/ 321414 w 713929"/>
              <a:gd name="connsiteY3" fmla="*/ 0 h 542703"/>
              <a:gd name="connsiteX4" fmla="*/ 187044 w 713929"/>
              <a:gd name="connsiteY4" fmla="*/ 281948 h 542703"/>
              <a:gd name="connsiteX5" fmla="*/ 279183 w 713929"/>
              <a:gd name="connsiteY5" fmla="*/ 405722 h 542703"/>
              <a:gd name="connsiteX6" fmla="*/ 139592 w 713929"/>
              <a:gd name="connsiteY6" fmla="*/ 542703 h 542703"/>
              <a:gd name="connsiteX7" fmla="*/ 0 w 713929"/>
              <a:gd name="connsiteY7" fmla="*/ 405722 h 542703"/>
              <a:gd name="connsiteX8" fmla="*/ 392515 w 713929"/>
              <a:gd name="connsiteY8" fmla="*/ 405722 h 542703"/>
              <a:gd name="connsiteX9" fmla="*/ 434592 w 713929"/>
              <a:gd name="connsiteY9" fmla="*/ 276573 h 542703"/>
              <a:gd name="connsiteX10" fmla="*/ 595376 w 713929"/>
              <a:gd name="connsiteY10" fmla="*/ 0 h 542703"/>
              <a:gd name="connsiteX11" fmla="*/ 713930 w 713929"/>
              <a:gd name="connsiteY11" fmla="*/ 0 h 542703"/>
              <a:gd name="connsiteX12" fmla="*/ 579559 w 713929"/>
              <a:gd name="connsiteY12" fmla="*/ 281948 h 542703"/>
              <a:gd name="connsiteX13" fmla="*/ 669088 w 713929"/>
              <a:gd name="connsiteY13" fmla="*/ 405722 h 542703"/>
              <a:gd name="connsiteX14" fmla="*/ 532107 w 713929"/>
              <a:gd name="connsiteY14" fmla="*/ 542703 h 542703"/>
              <a:gd name="connsiteX15" fmla="*/ 392515 w 713929"/>
              <a:gd name="connsiteY15" fmla="*/ 405722 h 5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13929" h="542703">
                <a:moveTo>
                  <a:pt x="0" y="405722"/>
                </a:moveTo>
                <a:cubicBezTo>
                  <a:pt x="0" y="368866"/>
                  <a:pt x="13207" y="324025"/>
                  <a:pt x="44841" y="276573"/>
                </a:cubicBezTo>
                <a:lnTo>
                  <a:pt x="205472" y="0"/>
                </a:lnTo>
                <a:lnTo>
                  <a:pt x="321414" y="0"/>
                </a:lnTo>
                <a:lnTo>
                  <a:pt x="187044" y="281948"/>
                </a:lnTo>
                <a:cubicBezTo>
                  <a:pt x="239717" y="302986"/>
                  <a:pt x="279183" y="347828"/>
                  <a:pt x="279183" y="405722"/>
                </a:cubicBezTo>
                <a:cubicBezTo>
                  <a:pt x="279183" y="482044"/>
                  <a:pt x="218525" y="542703"/>
                  <a:pt x="139592" y="542703"/>
                </a:cubicBezTo>
                <a:cubicBezTo>
                  <a:pt x="60659" y="542703"/>
                  <a:pt x="0" y="482044"/>
                  <a:pt x="0" y="405722"/>
                </a:cubicBezTo>
                <a:close/>
                <a:moveTo>
                  <a:pt x="392515" y="405722"/>
                </a:moveTo>
                <a:cubicBezTo>
                  <a:pt x="392515" y="368866"/>
                  <a:pt x="405722" y="324025"/>
                  <a:pt x="434592" y="276573"/>
                </a:cubicBezTo>
                <a:lnTo>
                  <a:pt x="595376" y="0"/>
                </a:lnTo>
                <a:lnTo>
                  <a:pt x="713930" y="0"/>
                </a:lnTo>
                <a:lnTo>
                  <a:pt x="579559" y="281948"/>
                </a:lnTo>
                <a:cubicBezTo>
                  <a:pt x="632232" y="302986"/>
                  <a:pt x="669088" y="347828"/>
                  <a:pt x="669088" y="405722"/>
                </a:cubicBezTo>
                <a:cubicBezTo>
                  <a:pt x="669088" y="482044"/>
                  <a:pt x="611194" y="542703"/>
                  <a:pt x="532107" y="542703"/>
                </a:cubicBezTo>
                <a:cubicBezTo>
                  <a:pt x="453020" y="542703"/>
                  <a:pt x="392515" y="482044"/>
                  <a:pt x="392515" y="405722"/>
                </a:cubicBezTo>
                <a:close/>
              </a:path>
            </a:pathLst>
          </a:custGeom>
          <a:solidFill>
            <a:schemeClr val="accent1"/>
          </a:solidFill>
          <a:ln w="153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799">
              <a:solidFill>
                <a:schemeClr val="accent5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401D61D-0752-DE49-BDB6-75A071DE2E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081" y="2069432"/>
            <a:ext cx="8305225" cy="2791326"/>
          </a:xfrm>
        </p:spPr>
        <p:txBody>
          <a:bodyPr rIns="0"/>
          <a:lstStyle>
            <a:lvl1pPr marL="0" indent="0">
              <a:lnSpc>
                <a:spcPct val="100000"/>
              </a:lnSpc>
              <a:buNone/>
              <a:defRPr sz="2799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quote.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Maecenas </a:t>
            </a:r>
            <a:r>
              <a:rPr lang="en-US" err="1"/>
              <a:t>porttitor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 </a:t>
            </a:r>
            <a:r>
              <a:rPr lang="en-US" err="1"/>
              <a:t>massa</a:t>
            </a:r>
            <a:r>
              <a:rPr lang="en-US"/>
              <a:t>. </a:t>
            </a:r>
            <a:r>
              <a:rPr lang="en-US" err="1"/>
              <a:t>Fusce</a:t>
            </a:r>
            <a:r>
              <a:rPr lang="en-US"/>
              <a:t> </a:t>
            </a:r>
            <a:r>
              <a:rPr lang="en-US" err="1"/>
              <a:t>posuere</a:t>
            </a:r>
            <a:r>
              <a:rPr lang="en-US"/>
              <a:t>, magna sed pulvinar </a:t>
            </a:r>
            <a:r>
              <a:rPr lang="en-US" err="1"/>
              <a:t>ultricies</a:t>
            </a:r>
            <a:r>
              <a:rPr lang="en-US"/>
              <a:t>, </a:t>
            </a:r>
            <a:r>
              <a:rPr lang="en-US" err="1"/>
              <a:t>purus</a:t>
            </a:r>
            <a:r>
              <a:rPr lang="en-US"/>
              <a:t> </a:t>
            </a:r>
            <a:r>
              <a:rPr lang="en-US" err="1"/>
              <a:t>lectus</a:t>
            </a:r>
            <a:r>
              <a:rPr lang="en-US"/>
              <a:t> </a:t>
            </a:r>
            <a:r>
              <a:rPr lang="en-US" err="1"/>
              <a:t>malesuada</a:t>
            </a:r>
            <a:r>
              <a:rPr lang="en-US"/>
              <a:t> libero, sit </a:t>
            </a:r>
            <a:r>
              <a:rPr lang="en-US" err="1"/>
              <a:t>amet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magna eros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urna</a:t>
            </a:r>
            <a:r>
              <a:rPr lang="en-US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5126426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CA65EAF-698D-7251-841F-30161F7FBDB7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bg1"/>
                </a:solidFill>
              </a:rPr>
              <a:pPr algn="r"/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2" name="Footnote">
            <a:extLst>
              <a:ext uri="{FF2B5EF4-FFF2-40B4-BE49-F238E27FC236}">
                <a16:creationId xmlns:a16="http://schemas.microsoft.com/office/drawing/2014/main" id="{6F0041D9-3FA1-92DE-ACBE-C163D177D47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3780" y="6306217"/>
            <a:ext cx="10325713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D20399E-76CF-2149-B65E-025FF7F7B6B3}"/>
              </a:ext>
            </a:extLst>
          </p:cNvPr>
          <p:cNvSpPr/>
          <p:nvPr/>
        </p:nvSpPr>
        <p:spPr>
          <a:xfrm>
            <a:off x="457081" y="1229952"/>
            <a:ext cx="713743" cy="542703"/>
          </a:xfrm>
          <a:custGeom>
            <a:avLst/>
            <a:gdLst>
              <a:gd name="connsiteX0" fmla="*/ 0 w 713929"/>
              <a:gd name="connsiteY0" fmla="*/ 405722 h 542703"/>
              <a:gd name="connsiteX1" fmla="*/ 44841 w 713929"/>
              <a:gd name="connsiteY1" fmla="*/ 276573 h 542703"/>
              <a:gd name="connsiteX2" fmla="*/ 205472 w 713929"/>
              <a:gd name="connsiteY2" fmla="*/ 0 h 542703"/>
              <a:gd name="connsiteX3" fmla="*/ 321414 w 713929"/>
              <a:gd name="connsiteY3" fmla="*/ 0 h 542703"/>
              <a:gd name="connsiteX4" fmla="*/ 187044 w 713929"/>
              <a:gd name="connsiteY4" fmla="*/ 281948 h 542703"/>
              <a:gd name="connsiteX5" fmla="*/ 279183 w 713929"/>
              <a:gd name="connsiteY5" fmla="*/ 405722 h 542703"/>
              <a:gd name="connsiteX6" fmla="*/ 139592 w 713929"/>
              <a:gd name="connsiteY6" fmla="*/ 542703 h 542703"/>
              <a:gd name="connsiteX7" fmla="*/ 0 w 713929"/>
              <a:gd name="connsiteY7" fmla="*/ 405722 h 542703"/>
              <a:gd name="connsiteX8" fmla="*/ 392515 w 713929"/>
              <a:gd name="connsiteY8" fmla="*/ 405722 h 542703"/>
              <a:gd name="connsiteX9" fmla="*/ 434592 w 713929"/>
              <a:gd name="connsiteY9" fmla="*/ 276573 h 542703"/>
              <a:gd name="connsiteX10" fmla="*/ 595376 w 713929"/>
              <a:gd name="connsiteY10" fmla="*/ 0 h 542703"/>
              <a:gd name="connsiteX11" fmla="*/ 713930 w 713929"/>
              <a:gd name="connsiteY11" fmla="*/ 0 h 542703"/>
              <a:gd name="connsiteX12" fmla="*/ 579559 w 713929"/>
              <a:gd name="connsiteY12" fmla="*/ 281948 h 542703"/>
              <a:gd name="connsiteX13" fmla="*/ 669088 w 713929"/>
              <a:gd name="connsiteY13" fmla="*/ 405722 h 542703"/>
              <a:gd name="connsiteX14" fmla="*/ 532107 w 713929"/>
              <a:gd name="connsiteY14" fmla="*/ 542703 h 542703"/>
              <a:gd name="connsiteX15" fmla="*/ 392515 w 713929"/>
              <a:gd name="connsiteY15" fmla="*/ 405722 h 5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13929" h="542703">
                <a:moveTo>
                  <a:pt x="0" y="405722"/>
                </a:moveTo>
                <a:cubicBezTo>
                  <a:pt x="0" y="368866"/>
                  <a:pt x="13207" y="324025"/>
                  <a:pt x="44841" y="276573"/>
                </a:cubicBezTo>
                <a:lnTo>
                  <a:pt x="205472" y="0"/>
                </a:lnTo>
                <a:lnTo>
                  <a:pt x="321414" y="0"/>
                </a:lnTo>
                <a:lnTo>
                  <a:pt x="187044" y="281948"/>
                </a:lnTo>
                <a:cubicBezTo>
                  <a:pt x="239717" y="302986"/>
                  <a:pt x="279183" y="347828"/>
                  <a:pt x="279183" y="405722"/>
                </a:cubicBezTo>
                <a:cubicBezTo>
                  <a:pt x="279183" y="482044"/>
                  <a:pt x="218525" y="542703"/>
                  <a:pt x="139592" y="542703"/>
                </a:cubicBezTo>
                <a:cubicBezTo>
                  <a:pt x="60659" y="542703"/>
                  <a:pt x="0" y="482044"/>
                  <a:pt x="0" y="405722"/>
                </a:cubicBezTo>
                <a:close/>
                <a:moveTo>
                  <a:pt x="392515" y="405722"/>
                </a:moveTo>
                <a:cubicBezTo>
                  <a:pt x="392515" y="368866"/>
                  <a:pt x="405722" y="324025"/>
                  <a:pt x="434592" y="276573"/>
                </a:cubicBezTo>
                <a:lnTo>
                  <a:pt x="595376" y="0"/>
                </a:lnTo>
                <a:lnTo>
                  <a:pt x="713930" y="0"/>
                </a:lnTo>
                <a:lnTo>
                  <a:pt x="579559" y="281948"/>
                </a:lnTo>
                <a:cubicBezTo>
                  <a:pt x="632232" y="302986"/>
                  <a:pt x="669088" y="347828"/>
                  <a:pt x="669088" y="405722"/>
                </a:cubicBezTo>
                <a:cubicBezTo>
                  <a:pt x="669088" y="482044"/>
                  <a:pt x="611194" y="542703"/>
                  <a:pt x="532107" y="542703"/>
                </a:cubicBezTo>
                <a:cubicBezTo>
                  <a:pt x="453020" y="542703"/>
                  <a:pt x="392515" y="482044"/>
                  <a:pt x="392515" y="40572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53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799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401D61D-0752-DE49-BDB6-75A071DE2E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081" y="2069432"/>
            <a:ext cx="8305225" cy="2791326"/>
          </a:xfrm>
        </p:spPr>
        <p:txBody>
          <a:bodyPr rIns="0"/>
          <a:lstStyle>
            <a:lvl1pPr marL="0" indent="0">
              <a:lnSpc>
                <a:spcPct val="100000"/>
              </a:lnSpc>
              <a:buNone/>
              <a:defRPr sz="2799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quote.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Maecenas </a:t>
            </a:r>
            <a:r>
              <a:rPr lang="en-US" err="1"/>
              <a:t>porttitor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 </a:t>
            </a:r>
            <a:r>
              <a:rPr lang="en-US" err="1"/>
              <a:t>massa</a:t>
            </a:r>
            <a:r>
              <a:rPr lang="en-US"/>
              <a:t>. </a:t>
            </a:r>
            <a:r>
              <a:rPr lang="en-US" err="1"/>
              <a:t>Fusce</a:t>
            </a:r>
            <a:r>
              <a:rPr lang="en-US"/>
              <a:t> </a:t>
            </a:r>
            <a:r>
              <a:rPr lang="en-US" err="1"/>
              <a:t>posuere</a:t>
            </a:r>
            <a:r>
              <a:rPr lang="en-US"/>
              <a:t>, magna sed pulvinar </a:t>
            </a:r>
            <a:r>
              <a:rPr lang="en-US" err="1"/>
              <a:t>ultricies</a:t>
            </a:r>
            <a:r>
              <a:rPr lang="en-US"/>
              <a:t>, </a:t>
            </a:r>
            <a:r>
              <a:rPr lang="en-US" err="1"/>
              <a:t>purus</a:t>
            </a:r>
            <a:r>
              <a:rPr lang="en-US"/>
              <a:t> </a:t>
            </a:r>
            <a:r>
              <a:rPr lang="en-US" err="1"/>
              <a:t>lectus</a:t>
            </a:r>
            <a:r>
              <a:rPr lang="en-US"/>
              <a:t> </a:t>
            </a:r>
            <a:r>
              <a:rPr lang="en-US" err="1"/>
              <a:t>malesuada</a:t>
            </a:r>
            <a:r>
              <a:rPr lang="en-US"/>
              <a:t> libero, sit </a:t>
            </a:r>
            <a:r>
              <a:rPr lang="en-US" err="1"/>
              <a:t>amet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magna eros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urna</a:t>
            </a:r>
            <a:r>
              <a:rPr lang="en-US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7011290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Cor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CA65EAF-698D-7251-841F-30161F7FBDB7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bg1"/>
                </a:solidFill>
              </a:rPr>
              <a:pPr algn="r"/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2" name="Footnote">
            <a:extLst>
              <a:ext uri="{FF2B5EF4-FFF2-40B4-BE49-F238E27FC236}">
                <a16:creationId xmlns:a16="http://schemas.microsoft.com/office/drawing/2014/main" id="{F86DE083-CE70-CD7A-F21F-5DECA65CEDF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53780" y="6306217"/>
            <a:ext cx="10325713" cy="266362"/>
          </a:xfrm>
        </p:spPr>
        <p:txBody>
          <a:bodyPr rIns="0" anchor="b" anchorCtr="0"/>
          <a:lstStyle>
            <a:lvl1pPr marL="0" indent="0" algn="l">
              <a:spcBef>
                <a:spcPts val="0"/>
              </a:spcBef>
              <a:buNone/>
              <a:defRPr sz="900">
                <a:solidFill>
                  <a:schemeClr val="bg1"/>
                </a:solidFill>
                <a:latin typeface="+mn-lt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add footnote/source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D20399E-76CF-2149-B65E-025FF7F7B6B3}"/>
              </a:ext>
            </a:extLst>
          </p:cNvPr>
          <p:cNvSpPr/>
          <p:nvPr/>
        </p:nvSpPr>
        <p:spPr>
          <a:xfrm>
            <a:off x="457081" y="1229952"/>
            <a:ext cx="713743" cy="542703"/>
          </a:xfrm>
          <a:custGeom>
            <a:avLst/>
            <a:gdLst>
              <a:gd name="connsiteX0" fmla="*/ 0 w 713929"/>
              <a:gd name="connsiteY0" fmla="*/ 405722 h 542703"/>
              <a:gd name="connsiteX1" fmla="*/ 44841 w 713929"/>
              <a:gd name="connsiteY1" fmla="*/ 276573 h 542703"/>
              <a:gd name="connsiteX2" fmla="*/ 205472 w 713929"/>
              <a:gd name="connsiteY2" fmla="*/ 0 h 542703"/>
              <a:gd name="connsiteX3" fmla="*/ 321414 w 713929"/>
              <a:gd name="connsiteY3" fmla="*/ 0 h 542703"/>
              <a:gd name="connsiteX4" fmla="*/ 187044 w 713929"/>
              <a:gd name="connsiteY4" fmla="*/ 281948 h 542703"/>
              <a:gd name="connsiteX5" fmla="*/ 279183 w 713929"/>
              <a:gd name="connsiteY5" fmla="*/ 405722 h 542703"/>
              <a:gd name="connsiteX6" fmla="*/ 139592 w 713929"/>
              <a:gd name="connsiteY6" fmla="*/ 542703 h 542703"/>
              <a:gd name="connsiteX7" fmla="*/ 0 w 713929"/>
              <a:gd name="connsiteY7" fmla="*/ 405722 h 542703"/>
              <a:gd name="connsiteX8" fmla="*/ 392515 w 713929"/>
              <a:gd name="connsiteY8" fmla="*/ 405722 h 542703"/>
              <a:gd name="connsiteX9" fmla="*/ 434592 w 713929"/>
              <a:gd name="connsiteY9" fmla="*/ 276573 h 542703"/>
              <a:gd name="connsiteX10" fmla="*/ 595376 w 713929"/>
              <a:gd name="connsiteY10" fmla="*/ 0 h 542703"/>
              <a:gd name="connsiteX11" fmla="*/ 713930 w 713929"/>
              <a:gd name="connsiteY11" fmla="*/ 0 h 542703"/>
              <a:gd name="connsiteX12" fmla="*/ 579559 w 713929"/>
              <a:gd name="connsiteY12" fmla="*/ 281948 h 542703"/>
              <a:gd name="connsiteX13" fmla="*/ 669088 w 713929"/>
              <a:gd name="connsiteY13" fmla="*/ 405722 h 542703"/>
              <a:gd name="connsiteX14" fmla="*/ 532107 w 713929"/>
              <a:gd name="connsiteY14" fmla="*/ 542703 h 542703"/>
              <a:gd name="connsiteX15" fmla="*/ 392515 w 713929"/>
              <a:gd name="connsiteY15" fmla="*/ 405722 h 5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13929" h="542703">
                <a:moveTo>
                  <a:pt x="0" y="405722"/>
                </a:moveTo>
                <a:cubicBezTo>
                  <a:pt x="0" y="368866"/>
                  <a:pt x="13207" y="324025"/>
                  <a:pt x="44841" y="276573"/>
                </a:cubicBezTo>
                <a:lnTo>
                  <a:pt x="205472" y="0"/>
                </a:lnTo>
                <a:lnTo>
                  <a:pt x="321414" y="0"/>
                </a:lnTo>
                <a:lnTo>
                  <a:pt x="187044" y="281948"/>
                </a:lnTo>
                <a:cubicBezTo>
                  <a:pt x="239717" y="302986"/>
                  <a:pt x="279183" y="347828"/>
                  <a:pt x="279183" y="405722"/>
                </a:cubicBezTo>
                <a:cubicBezTo>
                  <a:pt x="279183" y="482044"/>
                  <a:pt x="218525" y="542703"/>
                  <a:pt x="139592" y="542703"/>
                </a:cubicBezTo>
                <a:cubicBezTo>
                  <a:pt x="60659" y="542703"/>
                  <a:pt x="0" y="482044"/>
                  <a:pt x="0" y="405722"/>
                </a:cubicBezTo>
                <a:close/>
                <a:moveTo>
                  <a:pt x="392515" y="405722"/>
                </a:moveTo>
                <a:cubicBezTo>
                  <a:pt x="392515" y="368866"/>
                  <a:pt x="405722" y="324025"/>
                  <a:pt x="434592" y="276573"/>
                </a:cubicBezTo>
                <a:lnTo>
                  <a:pt x="595376" y="0"/>
                </a:lnTo>
                <a:lnTo>
                  <a:pt x="713930" y="0"/>
                </a:lnTo>
                <a:lnTo>
                  <a:pt x="579559" y="281948"/>
                </a:lnTo>
                <a:cubicBezTo>
                  <a:pt x="632232" y="302986"/>
                  <a:pt x="669088" y="347828"/>
                  <a:pt x="669088" y="405722"/>
                </a:cubicBezTo>
                <a:cubicBezTo>
                  <a:pt x="669088" y="482044"/>
                  <a:pt x="611194" y="542703"/>
                  <a:pt x="532107" y="542703"/>
                </a:cubicBezTo>
                <a:cubicBezTo>
                  <a:pt x="453020" y="542703"/>
                  <a:pt x="392515" y="482044"/>
                  <a:pt x="392515" y="405722"/>
                </a:cubicBezTo>
                <a:close/>
              </a:path>
            </a:pathLst>
          </a:custGeom>
          <a:solidFill>
            <a:schemeClr val="tx1"/>
          </a:solidFill>
          <a:ln w="153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799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401D61D-0752-DE49-BDB6-75A071DE2E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081" y="2069432"/>
            <a:ext cx="8305225" cy="2791326"/>
          </a:xfrm>
        </p:spPr>
        <p:txBody>
          <a:bodyPr rIns="0"/>
          <a:lstStyle>
            <a:lvl1pPr marL="0" indent="0">
              <a:lnSpc>
                <a:spcPct val="100000"/>
              </a:lnSpc>
              <a:buNone/>
              <a:defRPr sz="2799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quote.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Maecenas </a:t>
            </a:r>
            <a:r>
              <a:rPr lang="en-US" err="1"/>
              <a:t>porttitor</a:t>
            </a:r>
            <a:r>
              <a:rPr lang="en-US"/>
              <a:t> </a:t>
            </a:r>
            <a:r>
              <a:rPr lang="en-US" err="1"/>
              <a:t>congue</a:t>
            </a:r>
            <a:r>
              <a:rPr lang="en-US"/>
              <a:t> </a:t>
            </a:r>
            <a:r>
              <a:rPr lang="en-US" err="1"/>
              <a:t>massa</a:t>
            </a:r>
            <a:r>
              <a:rPr lang="en-US"/>
              <a:t>. </a:t>
            </a:r>
            <a:r>
              <a:rPr lang="en-US" err="1"/>
              <a:t>Fusce</a:t>
            </a:r>
            <a:r>
              <a:rPr lang="en-US"/>
              <a:t> </a:t>
            </a:r>
            <a:r>
              <a:rPr lang="en-US" err="1"/>
              <a:t>posuere</a:t>
            </a:r>
            <a:r>
              <a:rPr lang="en-US"/>
              <a:t>, magna sed pulvinar </a:t>
            </a:r>
            <a:r>
              <a:rPr lang="en-US" err="1"/>
              <a:t>ultricies</a:t>
            </a:r>
            <a:r>
              <a:rPr lang="en-US"/>
              <a:t>, </a:t>
            </a:r>
            <a:r>
              <a:rPr lang="en-US" err="1"/>
              <a:t>purus</a:t>
            </a:r>
            <a:r>
              <a:rPr lang="en-US"/>
              <a:t> </a:t>
            </a:r>
            <a:r>
              <a:rPr lang="en-US" err="1"/>
              <a:t>lectus</a:t>
            </a:r>
            <a:r>
              <a:rPr lang="en-US"/>
              <a:t> </a:t>
            </a:r>
            <a:r>
              <a:rPr lang="en-US" err="1"/>
              <a:t>malesuada</a:t>
            </a:r>
            <a:r>
              <a:rPr lang="en-US"/>
              <a:t> libero, sit </a:t>
            </a:r>
            <a:r>
              <a:rPr lang="en-US" err="1"/>
              <a:t>amet</a:t>
            </a:r>
            <a:r>
              <a:rPr lang="en-US"/>
              <a:t> </a:t>
            </a:r>
            <a:r>
              <a:rPr lang="en-US" err="1"/>
              <a:t>commodo</a:t>
            </a:r>
            <a:r>
              <a:rPr lang="en-US"/>
              <a:t> magna eros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urna</a:t>
            </a:r>
            <a:r>
              <a:rPr lang="en-US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7328554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B628C0-6158-A00B-C709-D2E0682619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081" y="5143500"/>
            <a:ext cx="11274663" cy="1397000"/>
          </a:xfrm>
        </p:spPr>
        <p:txBody>
          <a:bodyPr anchor="b"/>
          <a:lstStyle>
            <a:lvl1pPr>
              <a:spcBef>
                <a:spcPts val="0"/>
              </a:spcBef>
              <a:defRPr sz="9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spcBef>
                <a:spcPts val="0"/>
              </a:spcBef>
              <a:defRPr sz="900">
                <a:latin typeface="+mn-lt"/>
              </a:defRPr>
            </a:lvl2pPr>
            <a:lvl3pPr>
              <a:spcBef>
                <a:spcPts val="0"/>
              </a:spcBef>
              <a:defRPr sz="900">
                <a:latin typeface="+mn-lt"/>
              </a:defRPr>
            </a:lvl3pPr>
            <a:lvl4pPr>
              <a:spcBef>
                <a:spcPts val="0"/>
              </a:spcBef>
              <a:defRPr sz="900">
                <a:latin typeface="+mn-lt"/>
              </a:defRPr>
            </a:lvl4pPr>
            <a:lvl5pPr>
              <a:spcBef>
                <a:spcPts val="0"/>
              </a:spcBef>
              <a:defRPr sz="900">
                <a:latin typeface="+mn-lt"/>
              </a:defRPr>
            </a:lvl5pPr>
          </a:lstStyle>
          <a:p>
            <a:pPr>
              <a:lnSpc>
                <a:spcPct val="110000"/>
              </a:lnSpc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Legal disclosure</a:t>
            </a:r>
            <a:br>
              <a:rPr lang="en-US" sz="9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Lorem ipsum dolor sit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amet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consectetuer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adipiscing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elit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Maecenas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porttitor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congue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massa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Fusce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posuere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magna sed pulvinar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ultricies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purus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lectus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malesuada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libero, sit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amet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commodo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magna eros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quis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urna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Pellentesque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habitant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morbi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tristique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senectus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netus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malesuada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fames ac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turpis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egestas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Proin pharetra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nonummy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pede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Mauris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orci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Lorem ipsum dolor sit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amet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consectetuer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adipiscing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elit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Maecenas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porttitor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congue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massa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Fusce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posuere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magna sed pulvinar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ultricies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purus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lectus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malesuada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libero, sit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amet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commodo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magna eros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quis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urna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Pellentesque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habitant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morbi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tristique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senectus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netus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malesuada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fames ac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turpis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egestas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Proin pharetra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nonummy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pede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Mauris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orci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sit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amet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commodo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magna eros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quis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urna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Pellentesque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habitant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morbi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tristique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senectus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netus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malesuada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fames ac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turpis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egestas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Proin pharetra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nonummy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pede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.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Mauris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orci</a:t>
            </a:r>
            <a:endParaRPr lang="en-US" sz="9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3" name="Picture 2" descr="A blue and white pixelated heart&#10;&#10;Description automatically generated">
            <a:extLst>
              <a:ext uri="{FF2B5EF4-FFF2-40B4-BE49-F238E27FC236}">
                <a16:creationId xmlns:a16="http://schemas.microsoft.com/office/drawing/2014/main" id="{2BFA9317-B6E6-BBD1-E0B2-D0A97D22A9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6813" y="2715938"/>
            <a:ext cx="5001328" cy="71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81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Light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93E11-CA7F-4409-AF5F-4334AE726D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E72A170-D4CA-78E9-DEDB-E274A1E5F3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082" y="1694049"/>
            <a:ext cx="11277837" cy="4313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324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6BD2943-DB3A-6F45-8E73-6B1C54FB6CB8}"/>
              </a:ext>
            </a:extLst>
          </p:cNvPr>
          <p:cNvSpPr/>
          <p:nvPr/>
        </p:nvSpPr>
        <p:spPr>
          <a:xfrm>
            <a:off x="0" y="0"/>
            <a:ext cx="12188825" cy="12070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793E11-CA7F-4409-AF5F-4334AE726D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7A85B65-3501-0238-98BC-9304E036B2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082" y="1694049"/>
            <a:ext cx="11277837" cy="4313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655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37868D-9B84-AE4F-B833-8E8C7F585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E5EBD5-3136-174B-831A-04B8DF69E5D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080" y="1691640"/>
            <a:ext cx="5527823" cy="4315460"/>
          </a:xfrm>
        </p:spPr>
        <p:txBody>
          <a:bodyPr rIns="182880"/>
          <a:lstStyle>
            <a:lvl1pPr>
              <a:spcBef>
                <a:spcPts val="1999"/>
              </a:spcBef>
              <a:defRPr/>
            </a:lvl1pPr>
            <a:lvl2pPr>
              <a:spcBef>
                <a:spcPts val="1999"/>
              </a:spcBef>
              <a:defRPr/>
            </a:lvl2pPr>
            <a:lvl3pPr>
              <a:spcBef>
                <a:spcPts val="1999"/>
              </a:spcBef>
              <a:defRPr/>
            </a:lvl3pPr>
            <a:lvl4pPr>
              <a:spcBef>
                <a:spcPts val="1999"/>
              </a:spcBef>
              <a:defRPr/>
            </a:lvl4pPr>
            <a:lvl5pPr>
              <a:spcBef>
                <a:spcPts val="1999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1E52CE3-22DF-5A41-9EAD-D5575B3917A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13445" y="1691640"/>
            <a:ext cx="5527823" cy="4315460"/>
          </a:xfrm>
        </p:spPr>
        <p:txBody>
          <a:bodyPr rIns="182880"/>
          <a:lstStyle>
            <a:lvl1pPr>
              <a:spcBef>
                <a:spcPts val="1999"/>
              </a:spcBef>
              <a:defRPr/>
            </a:lvl1pPr>
            <a:lvl2pPr>
              <a:spcBef>
                <a:spcPts val="1999"/>
              </a:spcBef>
              <a:defRPr/>
            </a:lvl2pPr>
            <a:lvl3pPr>
              <a:spcBef>
                <a:spcPts val="1999"/>
              </a:spcBef>
              <a:defRPr/>
            </a:lvl3pPr>
            <a:lvl4pPr>
              <a:spcBef>
                <a:spcPts val="1999"/>
              </a:spcBef>
              <a:defRPr/>
            </a:lvl4pPr>
            <a:lvl5pPr>
              <a:spcBef>
                <a:spcPts val="1999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41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8E4D345-2197-6D4C-8F0D-3BC6B2AB1F25}"/>
              </a:ext>
            </a:extLst>
          </p:cNvPr>
          <p:cNvSpPr/>
          <p:nvPr/>
        </p:nvSpPr>
        <p:spPr>
          <a:xfrm>
            <a:off x="0" y="0"/>
            <a:ext cx="12188825" cy="12070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799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37868D-9B84-AE4F-B833-8E8C7F585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84048"/>
            <a:ext cx="11271616" cy="822960"/>
          </a:xfr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14C1B55-FB49-1B45-80DF-F67865047AC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080" y="1691640"/>
            <a:ext cx="5527823" cy="4315460"/>
          </a:xfrm>
        </p:spPr>
        <p:txBody>
          <a:bodyPr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3CE53746-D2D1-A542-9C3B-72127945888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13445" y="1691640"/>
            <a:ext cx="5527823" cy="4315460"/>
          </a:xfrm>
        </p:spPr>
        <p:txBody>
          <a:bodyPr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277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81CAC1E-A9D0-C348-9CA5-ACB7F2A85E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84048"/>
            <a:ext cx="11271616" cy="822960"/>
          </a:xfr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5AB35AA-8D35-7641-A957-D4B0335C4E6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081" y="1691640"/>
            <a:ext cx="3609036" cy="4315460"/>
          </a:xfrm>
        </p:spPr>
        <p:txBody>
          <a:bodyPr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EBAB0896-32F4-184C-AB6B-8BD1DC29ED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87419" y="1691640"/>
            <a:ext cx="3609036" cy="4315460"/>
          </a:xfrm>
        </p:spPr>
        <p:txBody>
          <a:bodyPr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737AFD7F-3700-A74E-A770-258AE729175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17758" y="1691640"/>
            <a:ext cx="3610939" cy="4315460"/>
          </a:xfrm>
        </p:spPr>
        <p:txBody>
          <a:bodyPr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479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1B14E8-876B-374C-8CD3-A164EDD6BA34}"/>
              </a:ext>
            </a:extLst>
          </p:cNvPr>
          <p:cNvSpPr/>
          <p:nvPr/>
        </p:nvSpPr>
        <p:spPr>
          <a:xfrm>
            <a:off x="0" y="0"/>
            <a:ext cx="12188825" cy="12070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799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81CAC1E-A9D0-C348-9CA5-ACB7F2A85E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081" y="384048"/>
            <a:ext cx="11271616" cy="822960"/>
          </a:xfr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C1C43114-B0E1-2846-9078-B6D57EAF706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081" y="1691640"/>
            <a:ext cx="3609036" cy="4315460"/>
          </a:xfrm>
        </p:spPr>
        <p:txBody>
          <a:bodyPr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4D2D7DA2-C532-15AF-46A1-1F18637FDE8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288371" y="1691640"/>
            <a:ext cx="3609036" cy="4315460"/>
          </a:xfrm>
        </p:spPr>
        <p:txBody>
          <a:bodyPr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A8D06F1-E2FE-2D4C-F97B-AB561804658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19661" y="1691640"/>
            <a:ext cx="3609036" cy="4315460"/>
          </a:xfrm>
        </p:spPr>
        <p:txBody>
          <a:bodyPr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543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88F042-2AFB-42B5-BB01-4498F4506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081" y="384048"/>
            <a:ext cx="11271616" cy="8229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90925-69FD-4467-9C11-D2AEE94BA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1" y="1694048"/>
            <a:ext cx="11271616" cy="4313052"/>
          </a:xfrm>
          <a:prstGeom prst="rect">
            <a:avLst/>
          </a:prstGeom>
        </p:spPr>
        <p:txBody>
          <a:bodyPr vert="horz" lIns="0" tIns="0" rIns="18288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DCBDBC-D1A7-DC30-F254-867273DE5DA6}"/>
              </a:ext>
            </a:extLst>
          </p:cNvPr>
          <p:cNvSpPr txBox="1"/>
          <p:nvPr/>
        </p:nvSpPr>
        <p:spPr>
          <a:xfrm>
            <a:off x="11356004" y="6434081"/>
            <a:ext cx="379042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2E41F6C8-4AC0-3E4A-83FC-D61DA5B25C9B}" type="slidenum">
              <a:rPr lang="en-US" sz="900" smtClean="0">
                <a:solidFill>
                  <a:schemeClr val="tx2"/>
                </a:solidFill>
              </a:rPr>
              <a:pPr algn="r"/>
              <a:t>‹#›</a:t>
            </a:fld>
            <a:endParaRPr lang="en-US" sz="9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80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  <p:sldLayoutId id="2147483941" r:id="rId14"/>
    <p:sldLayoutId id="2147483942" r:id="rId15"/>
    <p:sldLayoutId id="2147483943" r:id="rId16"/>
    <p:sldLayoutId id="2147483944" r:id="rId17"/>
    <p:sldLayoutId id="2147483945" r:id="rId18"/>
    <p:sldLayoutId id="2147483946" r:id="rId19"/>
    <p:sldLayoutId id="2147483947" r:id="rId20"/>
    <p:sldLayoutId id="2147483948" r:id="rId21"/>
    <p:sldLayoutId id="2147483949" r:id="rId22"/>
    <p:sldLayoutId id="2147483950" r:id="rId23"/>
    <p:sldLayoutId id="2147483951" r:id="rId24"/>
    <p:sldLayoutId id="2147483952" r:id="rId25"/>
    <p:sldLayoutId id="2147483953" r:id="rId26"/>
    <p:sldLayoutId id="2147483954" r:id="rId27"/>
    <p:sldLayoutId id="2147483955" r:id="rId28"/>
    <p:sldLayoutId id="2147483956" r:id="rId29"/>
    <p:sldLayoutId id="2147483957" r:id="rId30"/>
    <p:sldLayoutId id="2147483958" r:id="rId31"/>
    <p:sldLayoutId id="2147483959" r:id="rId32"/>
    <p:sldLayoutId id="2147483960" r:id="rId33"/>
    <p:sldLayoutId id="2147483961" r:id="rId34"/>
    <p:sldLayoutId id="2147483962" r:id="rId35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27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126" rtl="0" eaLnBrk="1" latinLnBrk="0" hangingPunct="1">
        <a:lnSpc>
          <a:spcPct val="100000"/>
        </a:lnSpc>
        <a:spcBef>
          <a:spcPts val="1999"/>
        </a:spcBef>
        <a:buFont typeface="+mn-lt" pitchFamily="2" charset="0"/>
        <a:buNone/>
        <a:tabLst/>
        <a:defRPr sz="1999" kern="1200">
          <a:solidFill>
            <a:schemeClr val="tx2"/>
          </a:solidFill>
          <a:latin typeface="+mj-lt"/>
          <a:ea typeface="+mn-ea"/>
          <a:cs typeface="+mn-cs"/>
        </a:defRPr>
      </a:lvl1pPr>
      <a:lvl2pPr marL="17458" indent="0" algn="l" defTabSz="914126" rtl="0" eaLnBrk="1" latinLnBrk="0" hangingPunct="1">
        <a:lnSpc>
          <a:spcPct val="100000"/>
        </a:lnSpc>
        <a:spcBef>
          <a:spcPts val="1999"/>
        </a:spcBef>
        <a:buFont typeface="+mn-lt" pitchFamily="2" charset="0"/>
        <a:buNone/>
        <a:tabLst/>
        <a:defRPr sz="1999" kern="1200">
          <a:solidFill>
            <a:schemeClr val="tx2"/>
          </a:solidFill>
          <a:latin typeface="+mn-lt"/>
          <a:ea typeface="+mn-ea"/>
          <a:cs typeface="+mn-cs"/>
        </a:defRPr>
      </a:lvl2pPr>
      <a:lvl3pPr marL="228531" indent="-228531" algn="l" defTabSz="914126" rtl="0" eaLnBrk="1" latinLnBrk="0" hangingPunct="1">
        <a:lnSpc>
          <a:spcPct val="100000"/>
        </a:lnSpc>
        <a:spcBef>
          <a:spcPts val="1999"/>
        </a:spcBef>
        <a:buFont typeface="+mn-lt" pitchFamily="2" charset="0"/>
        <a:buChar char="•"/>
        <a:tabLst/>
        <a:defRPr sz="1999" kern="1200">
          <a:solidFill>
            <a:schemeClr val="tx2"/>
          </a:solidFill>
          <a:latin typeface="+mn-lt"/>
          <a:ea typeface="+mn-ea"/>
          <a:cs typeface="+mn-cs"/>
        </a:defRPr>
      </a:lvl3pPr>
      <a:lvl4pPr marL="457063" indent="-228531" algn="l" defTabSz="914126" rtl="0" eaLnBrk="1" latinLnBrk="0" hangingPunct="1">
        <a:lnSpc>
          <a:spcPct val="100000"/>
        </a:lnSpc>
        <a:spcBef>
          <a:spcPts val="1999"/>
        </a:spcBef>
        <a:buFont typeface="+mn-lt" pitchFamily="2" charset="0"/>
        <a:buChar char="–"/>
        <a:tabLst/>
        <a:defRPr sz="1999" kern="1200">
          <a:solidFill>
            <a:schemeClr val="tx2"/>
          </a:solidFill>
          <a:latin typeface="+mn-lt"/>
          <a:ea typeface="+mn-ea"/>
          <a:cs typeface="+mn-cs"/>
        </a:defRPr>
      </a:lvl4pPr>
      <a:lvl5pPr marL="685594" indent="-228531" algn="l" defTabSz="914126" rtl="0" eaLnBrk="1" latinLnBrk="0" hangingPunct="1">
        <a:lnSpc>
          <a:spcPct val="100000"/>
        </a:lnSpc>
        <a:spcBef>
          <a:spcPts val="1999"/>
        </a:spcBef>
        <a:buFont typeface="+mn-lt" pitchFamily="2" charset="0"/>
        <a:buChar char="•"/>
        <a:tabLst/>
        <a:defRPr sz="1999" kern="1200">
          <a:solidFill>
            <a:schemeClr val="tx2"/>
          </a:solidFill>
          <a:latin typeface="+mn-lt"/>
          <a:ea typeface="+mn-ea"/>
          <a:cs typeface="+mn-cs"/>
        </a:defRPr>
      </a:lvl5pPr>
      <a:lvl6pPr marL="914126" indent="-228531" algn="l" defTabSz="914126" rtl="0" eaLnBrk="1" latinLnBrk="0" hangingPunct="1">
        <a:lnSpc>
          <a:spcPct val="100000"/>
        </a:lnSpc>
        <a:spcBef>
          <a:spcPts val="1999"/>
        </a:spcBef>
        <a:buFont typeface="+mn-lt"/>
        <a:buChar char="–"/>
        <a:tabLst/>
        <a:defRPr sz="1999" kern="1200">
          <a:solidFill>
            <a:schemeClr val="tx2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+mn-lt" pitchFamily="2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+mn-lt" pitchFamily="2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+mn-lt" pitchFamily="2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>
          <p15:clr>
            <a:srgbClr val="F26B43"/>
          </p15:clr>
        </p15:guide>
        <p15:guide id="11" orient="horz" pos="552">
          <p15:clr>
            <a:srgbClr val="F26B43"/>
          </p15:clr>
        </p15:guide>
        <p15:guide id="12" pos="7680">
          <p15:clr>
            <a:srgbClr val="F26B43"/>
          </p15:clr>
        </p15:guide>
        <p15:guide id="13" orient="horz" pos="1088">
          <p15:clr>
            <a:srgbClr val="F26B43"/>
          </p15:clr>
        </p15:guide>
        <p15:guide id="14" orient="horz" pos="1624">
          <p15:clr>
            <a:srgbClr val="F26B43"/>
          </p15:clr>
        </p15:guide>
        <p15:guide id="15" orient="horz" pos="2168">
          <p15:clr>
            <a:srgbClr val="F26B43"/>
          </p15:clr>
        </p15:guide>
        <p15:guide id="16" orient="horz" pos="2704">
          <p15:clr>
            <a:srgbClr val="F26B43"/>
          </p15:clr>
        </p15:guide>
        <p15:guide id="17" orient="horz" pos="3240">
          <p15:clr>
            <a:srgbClr val="F26B43"/>
          </p15:clr>
        </p15:guide>
        <p15:guide id="18" orient="horz" pos="3784">
          <p15:clr>
            <a:srgbClr val="F26B43"/>
          </p15:clr>
        </p15:guide>
        <p15:guide id="19" orient="horz" pos="4120">
          <p15:clr>
            <a:srgbClr val="F26B43"/>
          </p15:clr>
        </p15:guide>
        <p15:guide id="20" orient="horz" pos="272">
          <p15:clr>
            <a:srgbClr val="F26B43"/>
          </p15:clr>
        </p15:guide>
        <p15:guide id="21" pos="288">
          <p15:clr>
            <a:srgbClr val="F26B43"/>
          </p15:clr>
        </p15:guide>
        <p15:guide id="22" pos="7392">
          <p15:clr>
            <a:srgbClr val="F26B43"/>
          </p15:clr>
        </p15:guide>
        <p15:guide id="23">
          <p15:clr>
            <a:srgbClr val="F26B43"/>
          </p15:clr>
        </p15:guide>
        <p15:guide id="24" orient="horz" pos="4320">
          <p15:clr>
            <a:srgbClr val="F26B43"/>
          </p15:clr>
        </p15:guide>
        <p15:guide id="25" pos="894">
          <p15:clr>
            <a:srgbClr val="F26B43"/>
          </p15:clr>
        </p15:guide>
        <p15:guide id="26" pos="750">
          <p15:clr>
            <a:srgbClr val="F26B43"/>
          </p15:clr>
        </p15:guide>
        <p15:guide id="27" pos="1498">
          <p15:clr>
            <a:srgbClr val="F26B43"/>
          </p15:clr>
        </p15:guide>
        <p15:guide id="28" pos="1354">
          <p15:clr>
            <a:srgbClr val="F26B43"/>
          </p15:clr>
        </p15:guide>
        <p15:guide id="29" pos="2102">
          <p15:clr>
            <a:srgbClr val="F26B43"/>
          </p15:clr>
        </p15:guide>
        <p15:guide id="30" pos="1958">
          <p15:clr>
            <a:srgbClr val="F26B43"/>
          </p15:clr>
        </p15:guide>
        <p15:guide id="31" pos="2706">
          <p15:clr>
            <a:srgbClr val="F26B43"/>
          </p15:clr>
        </p15:guide>
        <p15:guide id="32" pos="2562">
          <p15:clr>
            <a:srgbClr val="F26B43"/>
          </p15:clr>
        </p15:guide>
        <p15:guide id="33" pos="3311">
          <p15:clr>
            <a:srgbClr val="F26B43"/>
          </p15:clr>
        </p15:guide>
        <p15:guide id="34" pos="3167">
          <p15:clr>
            <a:srgbClr val="F26B43"/>
          </p15:clr>
        </p15:guide>
        <p15:guide id="35" pos="3915">
          <p15:clr>
            <a:srgbClr val="F26B43"/>
          </p15:clr>
        </p15:guide>
        <p15:guide id="36" pos="3771">
          <p15:clr>
            <a:srgbClr val="F26B43"/>
          </p15:clr>
        </p15:guide>
        <p15:guide id="37" pos="4519">
          <p15:clr>
            <a:srgbClr val="F26B43"/>
          </p15:clr>
        </p15:guide>
        <p15:guide id="38" pos="4375">
          <p15:clr>
            <a:srgbClr val="F26B43"/>
          </p15:clr>
        </p15:guide>
        <p15:guide id="39" pos="5123">
          <p15:clr>
            <a:srgbClr val="F26B43"/>
          </p15:clr>
        </p15:guide>
        <p15:guide id="40" pos="4979">
          <p15:clr>
            <a:srgbClr val="F26B43"/>
          </p15:clr>
        </p15:guide>
        <p15:guide id="41" pos="5728">
          <p15:clr>
            <a:srgbClr val="F26B43"/>
          </p15:clr>
        </p15:guide>
        <p15:guide id="42" pos="5584">
          <p15:clr>
            <a:srgbClr val="F26B43"/>
          </p15:clr>
        </p15:guide>
        <p15:guide id="43" pos="6332">
          <p15:clr>
            <a:srgbClr val="F26B43"/>
          </p15:clr>
        </p15:guide>
        <p15:guide id="44" pos="6188">
          <p15:clr>
            <a:srgbClr val="F26B43"/>
          </p15:clr>
        </p15:guide>
        <p15:guide id="45" pos="6936">
          <p15:clr>
            <a:srgbClr val="F26B43"/>
          </p15:clr>
        </p15:guide>
        <p15:guide id="46" pos="67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4EF951-EFA4-0D3E-BE74-50DB2D751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7461" y="1424967"/>
            <a:ext cx="10010875" cy="963419"/>
          </a:xfrm>
        </p:spPr>
        <p:txBody>
          <a:bodyPr anchor="t">
            <a:noAutofit/>
          </a:bodyPr>
          <a:lstStyle/>
          <a:p>
            <a:r>
              <a:rPr lang="en-US" sz="4400" dirty="0"/>
              <a:t>External Document Posting Site (DPS)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AA3882B-8065-B605-1C64-21330BA55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7461" y="4929977"/>
            <a:ext cx="3930896" cy="52564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/>
              <a:t>Topic: Search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46E1C0BA-7C63-D128-2A35-9A351E24940F}"/>
              </a:ext>
            </a:extLst>
          </p:cNvPr>
          <p:cNvSpPr txBox="1">
            <a:spLocks/>
          </p:cNvSpPr>
          <p:nvPr/>
        </p:nvSpPr>
        <p:spPr>
          <a:xfrm>
            <a:off x="577461" y="2078564"/>
            <a:ext cx="2888672" cy="403059"/>
          </a:xfrm>
          <a:prstGeom prst="rect">
            <a:avLst/>
          </a:prstGeom>
        </p:spPr>
        <p:txBody>
          <a:bodyPr vert="horz" lIns="0" tIns="0" rIns="182832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n-lt" pitchFamily="2" charset="0"/>
              <a:buNone/>
              <a:tabLst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 pitchFamily="2" charset="0"/>
              <a:buNone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 pitchFamily="2" charset="0"/>
              <a:buNone/>
              <a:tabLst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 pitchFamily="2" charset="0"/>
              <a:buNone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 pitchFamily="2" charset="0"/>
              <a:buNone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/>
              <a:buNone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n-lt" pitchFamily="2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n-lt" pitchFamily="2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n-lt" pitchFamily="2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126">
              <a:spcAft>
                <a:spcPts val="600"/>
              </a:spcAft>
            </a:pPr>
            <a:r>
              <a:rPr lang="en-US" sz="2800" dirty="0">
                <a:solidFill>
                  <a:srgbClr val="1A3673"/>
                </a:solidFill>
                <a:latin typeface="Elevance Sans Medium"/>
              </a:rPr>
              <a:t>User Guide</a:t>
            </a:r>
          </a:p>
        </p:txBody>
      </p:sp>
    </p:spTree>
    <p:extLst>
      <p:ext uri="{BB962C8B-B14F-4D97-AF65-F5344CB8AC3E}">
        <p14:creationId xmlns:p14="http://schemas.microsoft.com/office/powerpoint/2010/main" val="221423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C43B8A-75D4-6D4E-BE20-E610B014C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Criteria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9FF59FE-2C21-5F45-90F1-3AAFD7CCA8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860" y="1444667"/>
            <a:ext cx="11277837" cy="4313052"/>
          </a:xfrm>
        </p:spPr>
        <p:txBody>
          <a:bodyPr/>
          <a:lstStyle/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70C0"/>
                </a:solidFill>
                <a:latin typeface="+mn-lt"/>
              </a:rPr>
              <a:t>State </a:t>
            </a:r>
            <a:r>
              <a:rPr lang="en-US" sz="1800" dirty="0">
                <a:latin typeface="+mn-lt"/>
              </a:rPr>
              <a:t>selection is the landing page for External Document Posting Site (DPS).  User must select a </a:t>
            </a:r>
            <a:r>
              <a:rPr lang="en-US" sz="1800" dirty="0">
                <a:solidFill>
                  <a:srgbClr val="147EC2"/>
                </a:solidFill>
                <a:latin typeface="+mn-lt"/>
              </a:rPr>
              <a:t>State</a:t>
            </a:r>
            <a:r>
              <a:rPr lang="en-US" sz="1800" dirty="0">
                <a:latin typeface="+mn-lt"/>
              </a:rPr>
              <a:t> to begin.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Evidence of Coverage (EOC) certificates available here are</a:t>
            </a:r>
            <a:r>
              <a:rPr lang="en-US" sz="1800" b="1" dirty="0">
                <a:solidFill>
                  <a:srgbClr val="0390E7"/>
                </a:solidFill>
                <a:latin typeface="+mn-lt"/>
              </a:rPr>
              <a:t> </a:t>
            </a:r>
            <a:r>
              <a:rPr lang="en-US" sz="1800" b="1" dirty="0">
                <a:solidFill>
                  <a:srgbClr val="2485C4"/>
                </a:solidFill>
                <a:latin typeface="+mn-lt"/>
              </a:rPr>
              <a:t>SAMPLES ONLY</a:t>
            </a:r>
            <a:r>
              <a:rPr lang="en-US" sz="1800" dirty="0">
                <a:solidFill>
                  <a:srgbClr val="2485C4"/>
                </a:solidFill>
                <a:latin typeface="+mn-lt"/>
              </a:rPr>
              <a:t>.</a:t>
            </a:r>
            <a:r>
              <a:rPr lang="en-US" sz="1800" dirty="0">
                <a:latin typeface="+mn-lt"/>
              </a:rPr>
              <a:t> All cost share amounts (copays, coinsurance percentages, deductibles) have been replaced with "XX". When you become a member, you'll get access to the EOC for your plan.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Additional search parameters in relevance to each document type are available in the hidden search criteria window, ‘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Pick your search criteria Parameter</a:t>
            </a:r>
            <a:r>
              <a:rPr lang="en-US" sz="1800" dirty="0">
                <a:latin typeface="+mn-lt"/>
              </a:rPr>
              <a:t>’. Upon selection, the additional search parameters will be made available in the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Search Criteria</a:t>
            </a:r>
            <a:r>
              <a:rPr lang="en-US" sz="1800" dirty="0">
                <a:latin typeface="+mn-lt"/>
              </a:rPr>
              <a:t> window. Existing search parameters in the Search Criteria window can be removed by deselecting the same in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Pick your search criteria Parameter </a:t>
            </a:r>
            <a:r>
              <a:rPr lang="en-US" sz="1800" dirty="0">
                <a:latin typeface="+mn-lt"/>
              </a:rPr>
              <a:t>window.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70C0"/>
                </a:solidFill>
                <a:latin typeface="+mn-lt"/>
              </a:rPr>
              <a:t>Pick your search criteria Parameter</a:t>
            </a:r>
            <a:r>
              <a:rPr lang="en-US" sz="1800" dirty="0">
                <a:latin typeface="+mn-lt"/>
              </a:rPr>
              <a:t> window can be hidden/unhidden using the feature, ‘</a:t>
            </a:r>
            <a:r>
              <a:rPr lang="en-US" sz="1800" b="1" dirty="0">
                <a:solidFill>
                  <a:srgbClr val="0070C0"/>
                </a:solidFill>
                <a:latin typeface="+mn-lt"/>
              </a:rPr>
              <a:t>&lt;</a:t>
            </a:r>
            <a:r>
              <a:rPr lang="en-US" sz="1800" dirty="0">
                <a:latin typeface="+mn-lt"/>
              </a:rPr>
              <a:t>‘/‘</a:t>
            </a:r>
            <a:r>
              <a:rPr lang="en-US" sz="1800" b="1" dirty="0">
                <a:solidFill>
                  <a:srgbClr val="0070C0"/>
                </a:solidFill>
                <a:latin typeface="+mn-lt"/>
              </a:rPr>
              <a:t>&gt;</a:t>
            </a:r>
            <a:r>
              <a:rPr lang="en-US" sz="1800" dirty="0">
                <a:latin typeface="+mn-lt"/>
              </a:rPr>
              <a:t>’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70C0"/>
                </a:solidFill>
                <a:latin typeface="+mn-lt"/>
              </a:rPr>
              <a:t>Search</a:t>
            </a:r>
            <a:r>
              <a:rPr lang="en-US" sz="1800" dirty="0">
                <a:latin typeface="+mn-lt"/>
              </a:rPr>
              <a:t> button will initiate the search action based on the search values entered in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Search Criteria</a:t>
            </a:r>
            <a:r>
              <a:rPr lang="en-US" sz="1800" dirty="0">
                <a:latin typeface="+mn-lt"/>
              </a:rPr>
              <a:t> window.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70C0"/>
                </a:solidFill>
                <a:latin typeface="+mn-lt"/>
              </a:rPr>
              <a:t>Reset</a:t>
            </a:r>
            <a:r>
              <a:rPr lang="en-US" sz="1800" dirty="0">
                <a:latin typeface="+mn-lt"/>
              </a:rPr>
              <a:t> button will reset the search values entered in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Search Criteria</a:t>
            </a:r>
            <a:r>
              <a:rPr lang="en-US" sz="1800" dirty="0">
                <a:latin typeface="+mn-lt"/>
              </a:rPr>
              <a:t> window.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7692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C43B8A-75D4-6D4E-BE20-E610B014C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Result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9FF59FE-2C21-5F45-90F1-3AAFD7CCA8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860" y="1444667"/>
            <a:ext cx="11277837" cy="4313052"/>
          </a:xfrm>
        </p:spPr>
        <p:txBody>
          <a:bodyPr/>
          <a:lstStyle/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Search results matching the submitted search criteria will be made available in the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Search Results</a:t>
            </a:r>
            <a:r>
              <a:rPr lang="en-US" sz="1800" dirty="0">
                <a:latin typeface="+mn-lt"/>
              </a:rPr>
              <a:t> window.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70C0"/>
                </a:solidFill>
                <a:latin typeface="+mn-lt"/>
              </a:rPr>
              <a:t>Summary</a:t>
            </a:r>
            <a:r>
              <a:rPr lang="en-US" sz="1800" dirty="0">
                <a:latin typeface="+mn-lt"/>
              </a:rPr>
              <a:t> window will list the submitted key search values. Its based on these search values that the matching but available documents will be returned in the Search Results window.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User can leverage the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Horizontal Scroll </a:t>
            </a:r>
            <a:r>
              <a:rPr lang="en-US" sz="1800" dirty="0">
                <a:latin typeface="+mn-lt"/>
              </a:rPr>
              <a:t>and the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Vertical Scroll </a:t>
            </a:r>
            <a:r>
              <a:rPr lang="en-US" sz="1800" dirty="0">
                <a:latin typeface="+mn-lt"/>
              </a:rPr>
              <a:t>buttons to navigate through the search results in the search result page.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User can choose to list 25/50/75/100 documents in each search result page by using the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Results per Page</a:t>
            </a:r>
            <a:r>
              <a:rPr lang="en-US" sz="1800" dirty="0">
                <a:latin typeface="+mn-lt"/>
              </a:rPr>
              <a:t> option.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The total number of documents returned for each search iteration is as listed in the </a:t>
            </a:r>
            <a:r>
              <a:rPr lang="en-US" sz="1800" dirty="0">
                <a:solidFill>
                  <a:srgbClr val="0070C0"/>
                </a:solidFill>
                <a:latin typeface="+mn-lt"/>
              </a:rPr>
              <a:t>Showing</a:t>
            </a:r>
            <a:r>
              <a:rPr lang="en-US" sz="1800" dirty="0">
                <a:latin typeface="+mn-lt"/>
              </a:rPr>
              <a:t> feature. The Showing feature also has a mention of the number of documents listed in the search result page.</a:t>
            </a: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endParaRPr lang="en-US" sz="1800" i="1" dirty="0">
              <a:solidFill>
                <a:srgbClr val="C00000"/>
              </a:solidFill>
              <a:latin typeface="+mn-lt"/>
            </a:endParaRPr>
          </a:p>
          <a:p>
            <a:pPr marL="285750" indent="-285750">
              <a:buClr>
                <a:srgbClr val="1355E9"/>
              </a:buClr>
              <a:buFont typeface="Arial" panose="020B0604020202020204" pitchFamily="34" charset="0"/>
              <a:buChar char="•"/>
            </a:pP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365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4EF951-EFA4-0D3E-BE74-50DB2D751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8777" y="2312998"/>
            <a:ext cx="9601061" cy="875824"/>
          </a:xfrm>
        </p:spPr>
        <p:txBody>
          <a:bodyPr anchor="t">
            <a:normAutofit/>
          </a:bodyPr>
          <a:lstStyle/>
          <a:p>
            <a:pPr algn="ctr"/>
            <a:r>
              <a:rPr lang="en-US" sz="4400" dirty="0"/>
              <a:t>End of topic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46E1C0BA-7C63-D128-2A35-9A351E24940F}"/>
              </a:ext>
            </a:extLst>
          </p:cNvPr>
          <p:cNvSpPr txBox="1">
            <a:spLocks/>
          </p:cNvSpPr>
          <p:nvPr/>
        </p:nvSpPr>
        <p:spPr>
          <a:xfrm>
            <a:off x="4128964" y="2950050"/>
            <a:ext cx="3930896" cy="525643"/>
          </a:xfrm>
          <a:prstGeom prst="rect">
            <a:avLst/>
          </a:prstGeom>
        </p:spPr>
        <p:txBody>
          <a:bodyPr vert="horz" lIns="0" tIns="0" rIns="182832" bIns="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n-lt" pitchFamily="2" charset="0"/>
              <a:buNone/>
              <a:tabLst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 pitchFamily="2" charset="0"/>
              <a:buNone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 pitchFamily="2" charset="0"/>
              <a:buNone/>
              <a:tabLst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 pitchFamily="2" charset="0"/>
              <a:buNone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 pitchFamily="2" charset="0"/>
              <a:buNone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2000"/>
              </a:spcBef>
              <a:buFont typeface="+mn-lt"/>
              <a:buNone/>
              <a:tabLst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n-lt" pitchFamily="2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n-lt" pitchFamily="2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n-lt" pitchFamily="2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126">
              <a:spcAft>
                <a:spcPts val="600"/>
              </a:spcAft>
            </a:pPr>
            <a:r>
              <a:rPr lang="en-US" sz="1999" dirty="0">
                <a:solidFill>
                  <a:srgbClr val="1A3673"/>
                </a:solidFill>
                <a:latin typeface="Elevance Sans Medium"/>
              </a:rPr>
              <a:t>Thanks for watching</a:t>
            </a:r>
          </a:p>
        </p:txBody>
      </p:sp>
    </p:spTree>
    <p:extLst>
      <p:ext uri="{BB962C8B-B14F-4D97-AF65-F5344CB8AC3E}">
        <p14:creationId xmlns:p14="http://schemas.microsoft.com/office/powerpoint/2010/main" val="17862974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ABS Template">
  <a:themeElements>
    <a:clrScheme name="Anthem BCBS">
      <a:dk1>
        <a:srgbClr val="1A3673"/>
      </a:dk1>
      <a:lt1>
        <a:srgbClr val="FFFFFF"/>
      </a:lt1>
      <a:dk2>
        <a:srgbClr val="231E33"/>
      </a:dk2>
      <a:lt2>
        <a:srgbClr val="E1EDFF"/>
      </a:lt2>
      <a:accent1>
        <a:srgbClr val="1355E9"/>
      </a:accent1>
      <a:accent2>
        <a:srgbClr val="F26959"/>
      </a:accent2>
      <a:accent3>
        <a:srgbClr val="1A3673"/>
      </a:accent3>
      <a:accent4>
        <a:srgbClr val="44B8F3"/>
      </a:accent4>
      <a:accent5>
        <a:srgbClr val="E1EDFF"/>
      </a:accent5>
      <a:accent6>
        <a:srgbClr val="FAC12C"/>
      </a:accent6>
      <a:hlink>
        <a:srgbClr val="44B8F3"/>
      </a:hlink>
      <a:folHlink>
        <a:srgbClr val="1355E9"/>
      </a:folHlink>
    </a:clrScheme>
    <a:fontScheme name="Elevance">
      <a:majorFont>
        <a:latin typeface="Elevance Sans Medium"/>
        <a:ea typeface=""/>
        <a:cs typeface=""/>
      </a:majorFont>
      <a:minorFont>
        <a:latin typeface="Elevanc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dirty="0" smtClean="0">
            <a:solidFill>
              <a:schemeClr val="tx2"/>
            </a:solidFill>
          </a:defRPr>
        </a:defPPr>
      </a:lstStyle>
    </a:txDef>
  </a:objectDefaults>
  <a:extraClrSchemeLst/>
  <a:custClrLst>
    <a:custClr name="Navy">
      <a:srgbClr val="1A3673"/>
    </a:custClr>
    <a:custClr name="Blue">
      <a:srgbClr val="1355E9"/>
    </a:custClr>
    <a:custClr name="Cyan">
      <a:srgbClr val="44B8F3"/>
    </a:custClr>
    <a:custClr name="Pale Cyan">
      <a:srgbClr val="E1EDFF"/>
    </a:custClr>
    <a:custClr name="Coral">
      <a:srgbClr val="F2695A"/>
    </a:custClr>
    <a:custClr name="Green">
      <a:srgbClr val="9EE110"/>
    </a:custClr>
    <a:custClr name="Yellow">
      <a:srgbClr val="FAC12C"/>
    </a:custClr>
  </a:custClrLst>
  <a:extLst>
    <a:ext uri="{05A4C25C-085E-4340-85A3-A5531E510DB2}">
      <thm15:themeFamily xmlns:thm15="http://schemas.microsoft.com/office/thememl/2012/main" name="ABCBS_042423 (1).potx" id="{9F13446B-6430-4136-8C19-D994C40CB232}" vid="{29A08B6E-4E29-4059-A624-5BFEE920A4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5C2C247CA8504A806D5466A1B658B2" ma:contentTypeVersion="13" ma:contentTypeDescription="Create a new document." ma:contentTypeScope="" ma:versionID="17546d49f61d3d6668f413aa3860b54c">
  <xsd:schema xmlns:xsd="http://www.w3.org/2001/XMLSchema" xmlns:xs="http://www.w3.org/2001/XMLSchema" xmlns:p="http://schemas.microsoft.com/office/2006/metadata/properties" xmlns:ns3="8229286f-cd62-48fb-826d-bd361e507ab6" xmlns:ns4="7c7f3885-4268-4b8e-96d7-d6334329f2e5" targetNamespace="http://schemas.microsoft.com/office/2006/metadata/properties" ma:root="true" ma:fieldsID="657cfc5e7772358afac62b3e2e46c914" ns3:_="" ns4:_="">
    <xsd:import namespace="8229286f-cd62-48fb-826d-bd361e507ab6"/>
    <xsd:import namespace="7c7f3885-4268-4b8e-96d7-d6334329f2e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29286f-cd62-48fb-826d-bd361e507a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7f3885-4268-4b8e-96d7-d6334329f2e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C34046-9BCA-495B-B050-8CB80FADBA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29286f-cd62-48fb-826d-bd361e507ab6"/>
    <ds:schemaRef ds:uri="7c7f3885-4268-4b8e-96d7-d6334329f2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AA744B-B131-42B1-9863-D5FC5CC10A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B507-3BA4-4DF6-939E-995450F95F8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229286f-cd62-48fb-826d-bd361e507ab6"/>
    <ds:schemaRef ds:uri="http://purl.org/dc/terms/"/>
    <ds:schemaRef ds:uri="http://schemas.openxmlformats.org/package/2006/metadata/core-properties"/>
    <ds:schemaRef ds:uri="7c7f3885-4268-4b8e-96d7-d6334329f2e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AnthemInc.2018_16x9</Template>
  <TotalTime>11691</TotalTime>
  <Words>334</Words>
  <Application>Microsoft Office PowerPoint</Application>
  <PresentationFormat>Custom</PresentationFormat>
  <Paragraphs>20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</vt:lpstr>
      <vt:lpstr>Elevance Sans</vt:lpstr>
      <vt:lpstr>Elevance Sans Medium</vt:lpstr>
      <vt:lpstr>ABS Template</vt:lpstr>
      <vt:lpstr>External Document Posting Site (DPS)</vt:lpstr>
      <vt:lpstr>Search Criteria</vt:lpstr>
      <vt:lpstr>Search Result</vt:lpstr>
      <vt:lpstr>End of topic</vt:lpstr>
    </vt:vector>
  </TitlesOfParts>
  <Company>WellPoint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Barnett, Dana C.</dc:creator>
  <cp:lastModifiedBy>Patil, Seema Rajshekhar</cp:lastModifiedBy>
  <cp:revision>156</cp:revision>
  <cp:lastPrinted>2015-03-19T15:32:49Z</cp:lastPrinted>
  <dcterms:created xsi:type="dcterms:W3CDTF">2018-01-08T20:44:02Z</dcterms:created>
  <dcterms:modified xsi:type="dcterms:W3CDTF">2024-11-18T11:27:39Z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0x010100D35C2C247CA8504A806D5466A1B658B2</vt:lpwstr>
  </property>
</Properties>
</file>